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5"/>
    <p:sldMasterId id="214748366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Lst>
  <p:sldSz cy="5143500" cx="9144000"/>
  <p:notesSz cx="6858000" cy="9144000"/>
  <p:embeddedFontLst>
    <p:embeddedFont>
      <p:font typeface="Proxima Nova"/>
      <p:regular r:id="rId43"/>
      <p:bold r:id="rId44"/>
      <p:italic r:id="rId45"/>
      <p:boldItalic r:id="rId46"/>
    </p:embeddedFont>
    <p:embeddedFont>
      <p:font typeface="Didact Gothic"/>
      <p:regular r:id="rId47"/>
    </p:embeddedFont>
    <p:embeddedFont>
      <p:font typeface="Proxima Nova Semibold"/>
      <p:regular r:id="rId48"/>
      <p:bold r:id="rId49"/>
      <p:boldItalic r:id="rId50"/>
    </p:embeddedFont>
    <p:embeddedFont>
      <p:font typeface="Old Standard TT"/>
      <p:regular r:id="rId51"/>
      <p:bold r:id="rId52"/>
      <p:italic r:id="rId53"/>
    </p:embeddedFont>
    <p:embeddedFont>
      <p:font typeface="Montserrat ExtraBold"/>
      <p:bold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030EE6A-F5E3-450B-9A4B-58BFA562305B}">
  <a:tblStyle styleId="{B030EE6A-F5E3-450B-9A4B-58BFA562305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font" Target="fonts/ProximaNova-bold.fntdata"/><Relationship Id="rId43" Type="http://schemas.openxmlformats.org/officeDocument/2006/relationships/font" Target="fonts/ProximaNova-regular.fntdata"/><Relationship Id="rId46" Type="http://schemas.openxmlformats.org/officeDocument/2006/relationships/font" Target="fonts/ProximaNova-boldItalic.fntdata"/><Relationship Id="rId45" Type="http://schemas.openxmlformats.org/officeDocument/2006/relationships/font" Target="fonts/ProximaNova-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roximaNovaSemibold-regular.fntdata"/><Relationship Id="rId47" Type="http://schemas.openxmlformats.org/officeDocument/2006/relationships/font" Target="fonts/DidactGothic-regular.fntdata"/><Relationship Id="rId49" Type="http://schemas.openxmlformats.org/officeDocument/2006/relationships/font" Target="fonts/ProximaNovaSemibold-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OldStandardTT-regular.fntdata"/><Relationship Id="rId50" Type="http://schemas.openxmlformats.org/officeDocument/2006/relationships/font" Target="fonts/ProximaNovaSemibold-boldItalic.fntdata"/><Relationship Id="rId53" Type="http://schemas.openxmlformats.org/officeDocument/2006/relationships/font" Target="fonts/OldStandardTT-italic.fntdata"/><Relationship Id="rId52" Type="http://schemas.openxmlformats.org/officeDocument/2006/relationships/font" Target="fonts/OldStandardTT-bold.fntdata"/><Relationship Id="rId11" Type="http://schemas.openxmlformats.org/officeDocument/2006/relationships/slide" Target="slides/slide4.xml"/><Relationship Id="rId55" Type="http://schemas.openxmlformats.org/officeDocument/2006/relationships/font" Target="fonts/MontserratExtraBold-boldItalic.fntdata"/><Relationship Id="rId10" Type="http://schemas.openxmlformats.org/officeDocument/2006/relationships/slide" Target="slides/slide3.xml"/><Relationship Id="rId54" Type="http://schemas.openxmlformats.org/officeDocument/2006/relationships/font" Target="fonts/MontserratExtraBold-bold.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1dd3286a6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1dd3286a6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8104360849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8104360849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8104360849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8104360849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18104360849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18104360849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8104360849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8104360849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8104360849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18104360849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18104360849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18104360849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18104360849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18104360849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18104360849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18104360849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18104360849_0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18104360849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18104360849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18104360849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810436084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810436084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18104360849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18104360849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g18104360849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 name="Google Shape;789;g18104360849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18104360849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18104360849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18104360849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18104360849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9" name="Shape 1119"/>
        <p:cNvGrpSpPr/>
        <p:nvPr/>
      </p:nvGrpSpPr>
      <p:grpSpPr>
        <a:xfrm>
          <a:off x="0" y="0"/>
          <a:ext cx="0" cy="0"/>
          <a:chOff x="0" y="0"/>
          <a:chExt cx="0" cy="0"/>
        </a:xfrm>
      </p:grpSpPr>
      <p:sp>
        <p:nvSpPr>
          <p:cNvPr id="1120" name="Google Shape;1120;g18104360849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1" name="Google Shape;1121;g18104360849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 name="Shape 1125"/>
        <p:cNvGrpSpPr/>
        <p:nvPr/>
      </p:nvGrpSpPr>
      <p:grpSpPr>
        <a:xfrm>
          <a:off x="0" y="0"/>
          <a:ext cx="0" cy="0"/>
          <a:chOff x="0" y="0"/>
          <a:chExt cx="0" cy="0"/>
        </a:xfrm>
      </p:grpSpPr>
      <p:sp>
        <p:nvSpPr>
          <p:cNvPr id="1126" name="Google Shape;1126;g18104360849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 name="Google Shape;1127;g18104360849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18104360849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18104360849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 name="Shape 1214"/>
        <p:cNvGrpSpPr/>
        <p:nvPr/>
      </p:nvGrpSpPr>
      <p:grpSpPr>
        <a:xfrm>
          <a:off x="0" y="0"/>
          <a:ext cx="0" cy="0"/>
          <a:chOff x="0" y="0"/>
          <a:chExt cx="0" cy="0"/>
        </a:xfrm>
      </p:grpSpPr>
      <p:sp>
        <p:nvSpPr>
          <p:cNvPr id="1215" name="Google Shape;1215;g18104360849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6" name="Google Shape;1216;g18104360849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 name="Shape 1261"/>
        <p:cNvGrpSpPr/>
        <p:nvPr/>
      </p:nvGrpSpPr>
      <p:grpSpPr>
        <a:xfrm>
          <a:off x="0" y="0"/>
          <a:ext cx="0" cy="0"/>
          <a:chOff x="0" y="0"/>
          <a:chExt cx="0" cy="0"/>
        </a:xfrm>
      </p:grpSpPr>
      <p:sp>
        <p:nvSpPr>
          <p:cNvPr id="1262" name="Google Shape;1262;g18104360849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3" name="Google Shape;1263;g18104360849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 name="Shape 1267"/>
        <p:cNvGrpSpPr/>
        <p:nvPr/>
      </p:nvGrpSpPr>
      <p:grpSpPr>
        <a:xfrm>
          <a:off x="0" y="0"/>
          <a:ext cx="0" cy="0"/>
          <a:chOff x="0" y="0"/>
          <a:chExt cx="0" cy="0"/>
        </a:xfrm>
      </p:grpSpPr>
      <p:sp>
        <p:nvSpPr>
          <p:cNvPr id="1268" name="Google Shape;1268;g18104360849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9" name="Google Shape;1269;g18104360849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99f2f57a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99f2f57a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8" name="Shape 1288"/>
        <p:cNvGrpSpPr/>
        <p:nvPr/>
      </p:nvGrpSpPr>
      <p:grpSpPr>
        <a:xfrm>
          <a:off x="0" y="0"/>
          <a:ext cx="0" cy="0"/>
          <a:chOff x="0" y="0"/>
          <a:chExt cx="0" cy="0"/>
        </a:xfrm>
      </p:grpSpPr>
      <p:sp>
        <p:nvSpPr>
          <p:cNvPr id="1289" name="Google Shape;1289;g18104360849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0" name="Google Shape;1290;g18104360849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g18104360849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6" name="Google Shape;1296;g18104360849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g18104360849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4" name="Google Shape;1334;g18104360849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9" name="Shape 1339"/>
        <p:cNvGrpSpPr/>
        <p:nvPr/>
      </p:nvGrpSpPr>
      <p:grpSpPr>
        <a:xfrm>
          <a:off x="0" y="0"/>
          <a:ext cx="0" cy="0"/>
          <a:chOff x="0" y="0"/>
          <a:chExt cx="0" cy="0"/>
        </a:xfrm>
      </p:grpSpPr>
      <p:sp>
        <p:nvSpPr>
          <p:cNvPr id="1340" name="Google Shape;1340;g18104360849_0_1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1" name="Google Shape;1341;g18104360849_0_1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6" name="Shape 1346"/>
        <p:cNvGrpSpPr/>
        <p:nvPr/>
      </p:nvGrpSpPr>
      <p:grpSpPr>
        <a:xfrm>
          <a:off x="0" y="0"/>
          <a:ext cx="0" cy="0"/>
          <a:chOff x="0" y="0"/>
          <a:chExt cx="0" cy="0"/>
        </a:xfrm>
      </p:grpSpPr>
      <p:sp>
        <p:nvSpPr>
          <p:cNvPr id="1347" name="Google Shape;1347;g18104360849_0_1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8" name="Google Shape;1348;g18104360849_0_1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3" name="Shape 1353"/>
        <p:cNvGrpSpPr/>
        <p:nvPr/>
      </p:nvGrpSpPr>
      <p:grpSpPr>
        <a:xfrm>
          <a:off x="0" y="0"/>
          <a:ext cx="0" cy="0"/>
          <a:chOff x="0" y="0"/>
          <a:chExt cx="0" cy="0"/>
        </a:xfrm>
      </p:grpSpPr>
      <p:sp>
        <p:nvSpPr>
          <p:cNvPr id="1354" name="Google Shape;1354;g18104360849_0_1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5" name="Google Shape;1355;g18104360849_0_1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1dd3286a66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1dd3286a66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c72a58d0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c72a58d0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c72a58d05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c72a58d05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8104360849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8104360849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8104360849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8104360849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8104360849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8104360849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947425" y="1084700"/>
            <a:ext cx="7249200" cy="24381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sz="55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947462" y="3668225"/>
            <a:ext cx="7249200" cy="393600"/>
          </a:xfrm>
          <a:prstGeom prst="rect">
            <a:avLst/>
          </a:prstGeom>
          <a:ln>
            <a:noFill/>
          </a:ln>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1" name="Google Shape;11;p2"/>
          <p:cNvGrpSpPr/>
          <p:nvPr/>
        </p:nvGrpSpPr>
        <p:grpSpPr>
          <a:xfrm>
            <a:off x="-35700" y="-30000"/>
            <a:ext cx="9215400" cy="5203500"/>
            <a:chOff x="-35700" y="-30000"/>
            <a:chExt cx="9215400" cy="5203500"/>
          </a:xfrm>
        </p:grpSpPr>
        <p:cxnSp>
          <p:nvCxnSpPr>
            <p:cNvPr id="12" name="Google Shape;12;p2"/>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3" name="Google Shape;13;p2"/>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4" name="Google Shape;14;p2"/>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5" name="Google Shape;15;p2"/>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6" name="Google Shape;16;p2"/>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7" name="Google Shape;17;p2"/>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8" name="Google Shape;18;p2"/>
          <p:cNvSpPr/>
          <p:nvPr/>
        </p:nvSpPr>
        <p:spPr>
          <a:xfrm flipH="1">
            <a:off x="181925"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flipH="1">
            <a:off x="8712900"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04" name="Shape 104"/>
        <p:cNvGrpSpPr/>
        <p:nvPr/>
      </p:nvGrpSpPr>
      <p:grpSpPr>
        <a:xfrm>
          <a:off x="0" y="0"/>
          <a:ext cx="0" cy="0"/>
          <a:chOff x="0" y="0"/>
          <a:chExt cx="0" cy="0"/>
        </a:xfrm>
      </p:grpSpPr>
      <p:sp>
        <p:nvSpPr>
          <p:cNvPr id="105" name="Google Shape;105;p11"/>
          <p:cNvSpPr txBox="1"/>
          <p:nvPr>
            <p:ph hasCustomPrompt="1" type="title"/>
          </p:nvPr>
        </p:nvSpPr>
        <p:spPr>
          <a:xfrm>
            <a:off x="713100" y="1249247"/>
            <a:ext cx="7717800" cy="210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112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6" name="Google Shape;106;p11"/>
          <p:cNvSpPr txBox="1"/>
          <p:nvPr>
            <p:ph idx="1" type="subTitle"/>
          </p:nvPr>
        </p:nvSpPr>
        <p:spPr>
          <a:xfrm>
            <a:off x="2453425" y="3349547"/>
            <a:ext cx="4237200" cy="5358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07" name="Google Shape;107;p11"/>
          <p:cNvGrpSpPr/>
          <p:nvPr/>
        </p:nvGrpSpPr>
        <p:grpSpPr>
          <a:xfrm>
            <a:off x="-35700" y="-30000"/>
            <a:ext cx="9215400" cy="5203500"/>
            <a:chOff x="-35700" y="-30000"/>
            <a:chExt cx="9215400" cy="5203500"/>
          </a:xfrm>
        </p:grpSpPr>
        <p:cxnSp>
          <p:nvCxnSpPr>
            <p:cNvPr id="108" name="Google Shape;108;p11"/>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09" name="Google Shape;109;p11"/>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10" name="Google Shape;110;p11"/>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11" name="Google Shape;111;p11"/>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12" name="Google Shape;112;p11"/>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13" name="Google Shape;113;p11"/>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14" name="Google Shape;114;p11"/>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16" name="Shape 11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bg>
      <p:bgPr>
        <a:blipFill>
          <a:blip r:embed="rId2">
            <a:alphaModFix/>
          </a:blip>
          <a:stretch>
            <a:fillRect/>
          </a:stretch>
        </a:blipFill>
      </p:bgPr>
    </p:bg>
    <p:spTree>
      <p:nvGrpSpPr>
        <p:cNvPr id="117" name="Shape 117"/>
        <p:cNvGrpSpPr/>
        <p:nvPr/>
      </p:nvGrpSpPr>
      <p:grpSpPr>
        <a:xfrm>
          <a:off x="0" y="0"/>
          <a:ext cx="0" cy="0"/>
          <a:chOff x="0" y="0"/>
          <a:chExt cx="0" cy="0"/>
        </a:xfrm>
      </p:grpSpPr>
      <p:sp>
        <p:nvSpPr>
          <p:cNvPr id="118" name="Google Shape;118;p13"/>
          <p:cNvSpPr txBox="1"/>
          <p:nvPr>
            <p:ph type="title"/>
          </p:nvPr>
        </p:nvSpPr>
        <p:spPr>
          <a:xfrm>
            <a:off x="720000" y="527825"/>
            <a:ext cx="7704000" cy="622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19" name="Google Shape;119;p13"/>
          <p:cNvGrpSpPr/>
          <p:nvPr/>
        </p:nvGrpSpPr>
        <p:grpSpPr>
          <a:xfrm>
            <a:off x="-35700" y="-30000"/>
            <a:ext cx="9215400" cy="5203500"/>
            <a:chOff x="-35700" y="-30000"/>
            <a:chExt cx="9215400" cy="5203500"/>
          </a:xfrm>
        </p:grpSpPr>
        <p:cxnSp>
          <p:nvCxnSpPr>
            <p:cNvPr id="120" name="Google Shape;120;p13"/>
            <p:cNvCxnSpPr/>
            <p:nvPr/>
          </p:nvCxnSpPr>
          <p:spPr>
            <a:xfrm>
              <a:off x="-21425" y="2571750"/>
              <a:ext cx="647100" cy="0"/>
            </a:xfrm>
            <a:prstGeom prst="straightConnector1">
              <a:avLst/>
            </a:prstGeom>
            <a:noFill/>
            <a:ln cap="flat" cmpd="sng" w="9525">
              <a:solidFill>
                <a:schemeClr val="dk1"/>
              </a:solidFill>
              <a:prstDash val="solid"/>
              <a:round/>
              <a:headEnd len="med" w="med" type="none"/>
              <a:tailEnd len="med" w="med" type="none"/>
            </a:ln>
          </p:spPr>
        </p:cxnSp>
        <p:cxnSp>
          <p:nvCxnSpPr>
            <p:cNvPr id="121" name="Google Shape;121;p13"/>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122" name="Google Shape;122;p13"/>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123" name="Google Shape;123;p13"/>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7" name="Shape 12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20" name="Shape 20"/>
        <p:cNvGrpSpPr/>
        <p:nvPr/>
      </p:nvGrpSpPr>
      <p:grpSpPr>
        <a:xfrm>
          <a:off x="0" y="0"/>
          <a:ext cx="0" cy="0"/>
          <a:chOff x="0" y="0"/>
          <a:chExt cx="0" cy="0"/>
        </a:xfrm>
      </p:grpSpPr>
      <p:sp>
        <p:nvSpPr>
          <p:cNvPr id="21" name="Google Shape;21;p3"/>
          <p:cNvSpPr txBox="1"/>
          <p:nvPr>
            <p:ph type="title"/>
          </p:nvPr>
        </p:nvSpPr>
        <p:spPr>
          <a:xfrm>
            <a:off x="1751250" y="2576650"/>
            <a:ext cx="5641500" cy="535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 name="Google Shape;22;p3"/>
          <p:cNvSpPr txBox="1"/>
          <p:nvPr>
            <p:ph hasCustomPrompt="1" idx="2" type="title"/>
          </p:nvPr>
        </p:nvSpPr>
        <p:spPr>
          <a:xfrm>
            <a:off x="2996575" y="1057362"/>
            <a:ext cx="3150900" cy="1393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11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 name="Google Shape;23;p3"/>
          <p:cNvSpPr txBox="1"/>
          <p:nvPr>
            <p:ph idx="1" type="subTitle"/>
          </p:nvPr>
        </p:nvSpPr>
        <p:spPr>
          <a:xfrm>
            <a:off x="3097150" y="3238237"/>
            <a:ext cx="2949900" cy="7134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4" name="Google Shape;24;p3"/>
          <p:cNvGrpSpPr/>
          <p:nvPr/>
        </p:nvGrpSpPr>
        <p:grpSpPr>
          <a:xfrm>
            <a:off x="-35700" y="-30000"/>
            <a:ext cx="9215400" cy="5203500"/>
            <a:chOff x="-35700" y="-30000"/>
            <a:chExt cx="9215400" cy="5203500"/>
          </a:xfrm>
        </p:grpSpPr>
        <p:cxnSp>
          <p:nvCxnSpPr>
            <p:cNvPr id="25" name="Google Shape;25;p3"/>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6" name="Google Shape;26;p3"/>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7" name="Google Shape;27;p3"/>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28" name="Google Shape;28;p3"/>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29" name="Google Shape;29;p3"/>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30" name="Google Shape;30;p3"/>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1" name="Google Shape;31;p3"/>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33" name="Shape 33"/>
        <p:cNvGrpSpPr/>
        <p:nvPr/>
      </p:nvGrpSpPr>
      <p:grpSpPr>
        <a:xfrm>
          <a:off x="0" y="0"/>
          <a:ext cx="0" cy="0"/>
          <a:chOff x="0" y="0"/>
          <a:chExt cx="0" cy="0"/>
        </a:xfrm>
      </p:grpSpPr>
      <p:sp>
        <p:nvSpPr>
          <p:cNvPr id="34" name="Google Shape;34;p4"/>
          <p:cNvSpPr txBox="1"/>
          <p:nvPr>
            <p:ph idx="1" type="body"/>
          </p:nvPr>
        </p:nvSpPr>
        <p:spPr>
          <a:xfrm>
            <a:off x="720000" y="1265775"/>
            <a:ext cx="7704000" cy="3339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Font typeface="Anaheim"/>
              <a:buChar char="●"/>
              <a:defRPr/>
            </a:lvl1pPr>
            <a:lvl2pPr indent="-304800" lvl="1" marL="914400" rtl="0">
              <a:lnSpc>
                <a:spcPct val="100000"/>
              </a:lnSpc>
              <a:spcBef>
                <a:spcPts val="0"/>
              </a:spcBef>
              <a:spcAft>
                <a:spcPts val="0"/>
              </a:spcAft>
              <a:buSzPts val="1200"/>
              <a:buChar char="○"/>
              <a:defRPr/>
            </a:lvl2pPr>
            <a:lvl3pPr indent="-304800" lvl="2" marL="1371600" rtl="0">
              <a:lnSpc>
                <a:spcPct val="115000"/>
              </a:lnSpc>
              <a:spcBef>
                <a:spcPts val="0"/>
              </a:spcBef>
              <a:spcAft>
                <a:spcPts val="0"/>
              </a:spcAft>
              <a:buClr>
                <a:srgbClr val="434343"/>
              </a:buClr>
              <a:buSzPts val="1200"/>
              <a:buFont typeface="Roboto Condensed Light"/>
              <a:buChar char="■"/>
              <a:defRPr/>
            </a:lvl3pPr>
            <a:lvl4pPr indent="-304800" lvl="3" marL="1828800" rtl="0">
              <a:lnSpc>
                <a:spcPct val="115000"/>
              </a:lnSpc>
              <a:spcBef>
                <a:spcPts val="1600"/>
              </a:spcBef>
              <a:spcAft>
                <a:spcPts val="0"/>
              </a:spcAft>
              <a:buClr>
                <a:srgbClr val="434343"/>
              </a:buClr>
              <a:buSzPts val="1200"/>
              <a:buFont typeface="Roboto Condensed Light"/>
              <a:buChar char="●"/>
              <a:defRPr/>
            </a:lvl4pPr>
            <a:lvl5pPr indent="-304800" lvl="4" marL="2286000" rtl="0">
              <a:lnSpc>
                <a:spcPct val="115000"/>
              </a:lnSpc>
              <a:spcBef>
                <a:spcPts val="1600"/>
              </a:spcBef>
              <a:spcAft>
                <a:spcPts val="0"/>
              </a:spcAft>
              <a:buClr>
                <a:srgbClr val="434343"/>
              </a:buClr>
              <a:buSzPts val="1200"/>
              <a:buFont typeface="Roboto Condensed Light"/>
              <a:buChar char="○"/>
              <a:defRPr/>
            </a:lvl5pPr>
            <a:lvl6pPr indent="-304800" lvl="5" marL="2743200" rtl="0">
              <a:lnSpc>
                <a:spcPct val="115000"/>
              </a:lnSpc>
              <a:spcBef>
                <a:spcPts val="1600"/>
              </a:spcBef>
              <a:spcAft>
                <a:spcPts val="0"/>
              </a:spcAft>
              <a:buClr>
                <a:srgbClr val="434343"/>
              </a:buClr>
              <a:buSzPts val="1200"/>
              <a:buFont typeface="Roboto Condensed Light"/>
              <a:buChar char="■"/>
              <a:defRPr/>
            </a:lvl6pPr>
            <a:lvl7pPr indent="-304800" lvl="6" marL="3200400" rtl="0">
              <a:lnSpc>
                <a:spcPct val="115000"/>
              </a:lnSpc>
              <a:spcBef>
                <a:spcPts val="1600"/>
              </a:spcBef>
              <a:spcAft>
                <a:spcPts val="0"/>
              </a:spcAft>
              <a:buClr>
                <a:srgbClr val="434343"/>
              </a:buClr>
              <a:buSzPts val="1200"/>
              <a:buFont typeface="Roboto Condensed Light"/>
              <a:buChar char="●"/>
              <a:defRPr/>
            </a:lvl7pPr>
            <a:lvl8pPr indent="-304800" lvl="7" marL="3657600" rtl="0">
              <a:lnSpc>
                <a:spcPct val="115000"/>
              </a:lnSpc>
              <a:spcBef>
                <a:spcPts val="1600"/>
              </a:spcBef>
              <a:spcAft>
                <a:spcPts val="0"/>
              </a:spcAft>
              <a:buClr>
                <a:srgbClr val="434343"/>
              </a:buClr>
              <a:buSzPts val="1200"/>
              <a:buFont typeface="Roboto Condensed Light"/>
              <a:buChar char="○"/>
              <a:defRPr/>
            </a:lvl8pPr>
            <a:lvl9pPr indent="-304800" lvl="8" marL="4114800" rtl="0">
              <a:lnSpc>
                <a:spcPct val="115000"/>
              </a:lnSpc>
              <a:spcBef>
                <a:spcPts val="1600"/>
              </a:spcBef>
              <a:spcAft>
                <a:spcPts val="1600"/>
              </a:spcAft>
              <a:buClr>
                <a:srgbClr val="434343"/>
              </a:buClr>
              <a:buSzPts val="1200"/>
              <a:buFont typeface="Roboto Condensed Light"/>
              <a:buChar char="■"/>
              <a:defRPr/>
            </a:lvl9pPr>
          </a:lstStyle>
          <a:p/>
        </p:txBody>
      </p:sp>
      <p:sp>
        <p:nvSpPr>
          <p:cNvPr id="35" name="Google Shape;35;p4"/>
          <p:cNvSpPr txBox="1"/>
          <p:nvPr>
            <p:ph type="title"/>
          </p:nvPr>
        </p:nvSpPr>
        <p:spPr>
          <a:xfrm>
            <a:off x="720000" y="527825"/>
            <a:ext cx="7704000" cy="622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6" name="Google Shape;36;p4"/>
          <p:cNvGrpSpPr/>
          <p:nvPr/>
        </p:nvGrpSpPr>
        <p:grpSpPr>
          <a:xfrm>
            <a:off x="-35700" y="-30000"/>
            <a:ext cx="9215400" cy="5203500"/>
            <a:chOff x="-35700" y="-30000"/>
            <a:chExt cx="9215400" cy="5203500"/>
          </a:xfrm>
        </p:grpSpPr>
        <p:cxnSp>
          <p:nvCxnSpPr>
            <p:cNvPr id="37" name="Google Shape;37;p4"/>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8" name="Google Shape;38;p4"/>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9" name="Google Shape;39;p4"/>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40" name="Google Shape;40;p4"/>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41" name="Shape 41"/>
        <p:cNvGrpSpPr/>
        <p:nvPr/>
      </p:nvGrpSpPr>
      <p:grpSpPr>
        <a:xfrm>
          <a:off x="0" y="0"/>
          <a:ext cx="0" cy="0"/>
          <a:chOff x="0" y="0"/>
          <a:chExt cx="0" cy="0"/>
        </a:xfrm>
      </p:grpSpPr>
      <p:grpSp>
        <p:nvGrpSpPr>
          <p:cNvPr id="42" name="Google Shape;42;p5"/>
          <p:cNvGrpSpPr/>
          <p:nvPr/>
        </p:nvGrpSpPr>
        <p:grpSpPr>
          <a:xfrm>
            <a:off x="-35700" y="-30000"/>
            <a:ext cx="9215400" cy="5203500"/>
            <a:chOff x="-35700" y="-30000"/>
            <a:chExt cx="9215400" cy="5203500"/>
          </a:xfrm>
        </p:grpSpPr>
        <p:cxnSp>
          <p:nvCxnSpPr>
            <p:cNvPr id="43" name="Google Shape;43;p5"/>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44" name="Google Shape;44;p5"/>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45" name="Google Shape;45;p5"/>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46" name="Google Shape;46;p5"/>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txBox="1"/>
          <p:nvPr>
            <p:ph idx="1" type="subTitle"/>
          </p:nvPr>
        </p:nvSpPr>
        <p:spPr>
          <a:xfrm>
            <a:off x="2138887" y="1854447"/>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48" name="Google Shape;48;p5"/>
          <p:cNvSpPr txBox="1"/>
          <p:nvPr>
            <p:ph idx="2" type="subTitle"/>
          </p:nvPr>
        </p:nvSpPr>
        <p:spPr>
          <a:xfrm>
            <a:off x="4267224" y="3232125"/>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49" name="Google Shape;49;p5"/>
          <p:cNvSpPr txBox="1"/>
          <p:nvPr>
            <p:ph idx="3" type="subTitle"/>
          </p:nvPr>
        </p:nvSpPr>
        <p:spPr>
          <a:xfrm>
            <a:off x="5103324" y="1626300"/>
            <a:ext cx="33207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 name="Google Shape;50;p5"/>
          <p:cNvSpPr txBox="1"/>
          <p:nvPr>
            <p:ph idx="4" type="subTitle"/>
          </p:nvPr>
        </p:nvSpPr>
        <p:spPr>
          <a:xfrm>
            <a:off x="719976" y="3003975"/>
            <a:ext cx="32691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 name="Google Shape;51;p5"/>
          <p:cNvSpPr txBox="1"/>
          <p:nvPr>
            <p:ph type="title"/>
          </p:nvPr>
        </p:nvSpPr>
        <p:spPr>
          <a:xfrm>
            <a:off x="720000" y="527825"/>
            <a:ext cx="7704000" cy="622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52" name="Shape 52"/>
        <p:cNvGrpSpPr/>
        <p:nvPr/>
      </p:nvGrpSpPr>
      <p:grpSpPr>
        <a:xfrm>
          <a:off x="0" y="0"/>
          <a:ext cx="0" cy="0"/>
          <a:chOff x="0" y="0"/>
          <a:chExt cx="0" cy="0"/>
        </a:xfrm>
      </p:grpSpPr>
      <p:sp>
        <p:nvSpPr>
          <p:cNvPr id="53" name="Google Shape;53;p6"/>
          <p:cNvSpPr txBox="1"/>
          <p:nvPr>
            <p:ph type="title"/>
          </p:nvPr>
        </p:nvSpPr>
        <p:spPr>
          <a:xfrm>
            <a:off x="720000" y="527825"/>
            <a:ext cx="7704000" cy="622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4" name="Google Shape;54;p6"/>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 name="Google Shape;55;p6"/>
          <p:cNvGrpSpPr/>
          <p:nvPr/>
        </p:nvGrpSpPr>
        <p:grpSpPr>
          <a:xfrm>
            <a:off x="-35700" y="-30000"/>
            <a:ext cx="9215400" cy="5203500"/>
            <a:chOff x="-35700" y="-30000"/>
            <a:chExt cx="9215400" cy="5203500"/>
          </a:xfrm>
        </p:grpSpPr>
        <p:cxnSp>
          <p:nvCxnSpPr>
            <p:cNvPr id="56" name="Google Shape;56;p6"/>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57" name="Google Shape;57;p6"/>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58" name="Google Shape;58;p6"/>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59" name="Google Shape;59;p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7"/>
          <p:cNvSpPr txBox="1"/>
          <p:nvPr>
            <p:ph idx="1" type="body"/>
          </p:nvPr>
        </p:nvSpPr>
        <p:spPr>
          <a:xfrm>
            <a:off x="707175" y="1728263"/>
            <a:ext cx="3763500" cy="2126100"/>
          </a:xfrm>
          <a:prstGeom prst="rect">
            <a:avLst/>
          </a:prstGeom>
        </p:spPr>
        <p:txBody>
          <a:bodyPr anchorCtr="0" anchor="t" bIns="91425" lIns="0"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62" name="Google Shape;62;p7"/>
          <p:cNvSpPr txBox="1"/>
          <p:nvPr>
            <p:ph type="title"/>
          </p:nvPr>
        </p:nvSpPr>
        <p:spPr>
          <a:xfrm>
            <a:off x="720000" y="527825"/>
            <a:ext cx="7704000" cy="622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3" name="Google Shape;63;p7"/>
          <p:cNvGrpSpPr/>
          <p:nvPr/>
        </p:nvGrpSpPr>
        <p:grpSpPr>
          <a:xfrm>
            <a:off x="-35700" y="-30000"/>
            <a:ext cx="9215400" cy="5203500"/>
            <a:chOff x="-35700" y="-30000"/>
            <a:chExt cx="9215400" cy="5203500"/>
          </a:xfrm>
        </p:grpSpPr>
        <p:cxnSp>
          <p:nvCxnSpPr>
            <p:cNvPr id="64" name="Google Shape;64;p7"/>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65" name="Google Shape;65;p7"/>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66" name="Google Shape;66;p7"/>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67" name="Google Shape;67;p7"/>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8"/>
          <p:cNvSpPr txBox="1"/>
          <p:nvPr>
            <p:ph type="title"/>
          </p:nvPr>
        </p:nvSpPr>
        <p:spPr>
          <a:xfrm>
            <a:off x="1546625" y="1307100"/>
            <a:ext cx="60507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70" name="Google Shape;70;p8"/>
          <p:cNvGrpSpPr/>
          <p:nvPr/>
        </p:nvGrpSpPr>
        <p:grpSpPr>
          <a:xfrm>
            <a:off x="-35700" y="-30000"/>
            <a:ext cx="9215400" cy="5203500"/>
            <a:chOff x="-35700" y="-30000"/>
            <a:chExt cx="9215400" cy="5203500"/>
          </a:xfrm>
        </p:grpSpPr>
        <p:cxnSp>
          <p:nvCxnSpPr>
            <p:cNvPr id="71" name="Google Shape;71;p8"/>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72" name="Google Shape;72;p8"/>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73" name="Google Shape;73;p8"/>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74" name="Google Shape;74;p8"/>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75" name="Google Shape;75;p8"/>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76" name="Google Shape;76;p8"/>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77" name="Google Shape;77;p8"/>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9"/>
          <p:cNvSpPr txBox="1"/>
          <p:nvPr>
            <p:ph type="title"/>
          </p:nvPr>
        </p:nvSpPr>
        <p:spPr>
          <a:xfrm>
            <a:off x="2298750" y="1249600"/>
            <a:ext cx="4546500" cy="993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1" name="Google Shape;81;p9"/>
          <p:cNvSpPr txBox="1"/>
          <p:nvPr>
            <p:ph idx="1" type="subTitle"/>
          </p:nvPr>
        </p:nvSpPr>
        <p:spPr>
          <a:xfrm>
            <a:off x="2298750" y="2412263"/>
            <a:ext cx="4546500" cy="13527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2" name="Google Shape;82;p9"/>
          <p:cNvGrpSpPr/>
          <p:nvPr/>
        </p:nvGrpSpPr>
        <p:grpSpPr>
          <a:xfrm>
            <a:off x="-35700" y="-30000"/>
            <a:ext cx="9215400" cy="5203500"/>
            <a:chOff x="-35700" y="-30000"/>
            <a:chExt cx="9215400" cy="5203500"/>
          </a:xfrm>
        </p:grpSpPr>
        <p:cxnSp>
          <p:nvCxnSpPr>
            <p:cNvPr id="83" name="Google Shape;83;p9"/>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84" name="Google Shape;84;p9"/>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85" name="Google Shape;85;p9"/>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86" name="Google Shape;86;p9"/>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87" name="Google Shape;87;p9"/>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88" name="Google Shape;88;p9"/>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89" name="Google Shape;89;p9"/>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10"/>
          <p:cNvSpPr/>
          <p:nvPr/>
        </p:nvSpPr>
        <p:spPr>
          <a:xfrm rot="10800000">
            <a:off x="-34750" y="-29950"/>
            <a:ext cx="9215400" cy="853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0"/>
          <p:cNvSpPr/>
          <p:nvPr/>
        </p:nvSpPr>
        <p:spPr>
          <a:xfrm>
            <a:off x="-34750" y="2591750"/>
            <a:ext cx="9215400" cy="2581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0"/>
          <p:cNvSpPr txBox="1"/>
          <p:nvPr>
            <p:ph type="title"/>
          </p:nvPr>
        </p:nvSpPr>
        <p:spPr>
          <a:xfrm>
            <a:off x="706350" y="3703875"/>
            <a:ext cx="7731300" cy="59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95" name="Google Shape;95;p10"/>
          <p:cNvGrpSpPr/>
          <p:nvPr/>
        </p:nvGrpSpPr>
        <p:grpSpPr>
          <a:xfrm>
            <a:off x="-35700" y="-30000"/>
            <a:ext cx="9215400" cy="5203500"/>
            <a:chOff x="-35700" y="-30000"/>
            <a:chExt cx="9215400" cy="5203500"/>
          </a:xfrm>
        </p:grpSpPr>
        <p:cxnSp>
          <p:nvCxnSpPr>
            <p:cNvPr id="96" name="Google Shape;96;p10"/>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97" name="Google Shape;97;p10"/>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98" name="Google Shape;98;p10"/>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99" name="Google Shape;99;p10"/>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00" name="Google Shape;100;p10"/>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01" name="Google Shape;101;p10"/>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02" name="Google Shape;102;p10"/>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0"/>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0" spcFirstLastPara="1" rIns="91425" wrap="square" tIns="91425">
            <a:noAutofit/>
          </a:bodyPr>
          <a:lstStyle>
            <a:lvl1pPr indent="-317500" lvl="0" marL="4572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indent="-317500" lvl="1" marL="9144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24" name="Shape 124"/>
        <p:cNvGrpSpPr/>
        <p:nvPr/>
      </p:nvGrpSpPr>
      <p:grpSpPr>
        <a:xfrm>
          <a:off x="0" y="0"/>
          <a:ext cx="0" cy="0"/>
          <a:chOff x="0" y="0"/>
          <a:chExt cx="0" cy="0"/>
        </a:xfrm>
      </p:grpSpPr>
      <p:sp>
        <p:nvSpPr>
          <p:cNvPr id="125" name="Google Shape;125;p1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26" name="Google Shape;126;p1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0"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slidesgo.com/theme/elegant-modern-milky-white-company-profile" TargetMode="External"/><Relationship Id="rId4" Type="http://schemas.openxmlformats.org/officeDocument/2006/relationships/hyperlink" Target="https://slidesgo.com/theme/formal-research-paper-slideshow?utm_source=slidesgo_template_infographics&amp;utm_medium=referral-link&amp;utm_campaign=sg_credits&amp;utm_content=templat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 Id="rId3" Type="http://schemas.openxmlformats.org/officeDocument/2006/relationships/hyperlink" Target="https://bit.ly/2ZjL1pd" TargetMode="External"/><Relationship Id="rId4" Type="http://schemas.openxmlformats.org/officeDocument/2006/relationships/hyperlink" Target="https://bit.ly/2ZjL1pd" TargetMode="External"/><Relationship Id="rId5"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Ky31b6bnKBxFOcCfigeASIHIXRenoMNXUcp2Ffq2Mk/copy" TargetMode="External"/><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1" name="Shape 131"/>
        <p:cNvGrpSpPr/>
        <p:nvPr/>
      </p:nvGrpSpPr>
      <p:grpSpPr>
        <a:xfrm>
          <a:off x="0" y="0"/>
          <a:ext cx="0" cy="0"/>
          <a:chOff x="0" y="0"/>
          <a:chExt cx="0" cy="0"/>
        </a:xfrm>
      </p:grpSpPr>
      <p:sp>
        <p:nvSpPr>
          <p:cNvPr id="132" name="Google Shape;132;p16"/>
          <p:cNvSpPr txBox="1"/>
          <p:nvPr>
            <p:ph type="ctrTitle"/>
          </p:nvPr>
        </p:nvSpPr>
        <p:spPr>
          <a:xfrm>
            <a:off x="947425" y="1084700"/>
            <a:ext cx="7249200" cy="243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Formal Research</a:t>
            </a:r>
            <a:endParaRPr>
              <a:solidFill>
                <a:schemeClr val="dk1"/>
              </a:solidFill>
            </a:endParaRPr>
          </a:p>
          <a:p>
            <a:pPr indent="0" lvl="0" marL="0" rtl="0" algn="ctr">
              <a:spcBef>
                <a:spcPts val="0"/>
              </a:spcBef>
              <a:spcAft>
                <a:spcPts val="0"/>
              </a:spcAft>
              <a:buNone/>
            </a:pPr>
            <a:r>
              <a:rPr lang="en">
                <a:solidFill>
                  <a:schemeClr val="dk1"/>
                </a:solidFill>
              </a:rPr>
              <a:t>Paper Slideshow </a:t>
            </a:r>
            <a:r>
              <a:rPr lang="en"/>
              <a:t>Infographics</a:t>
            </a:r>
            <a:endParaRPr>
              <a:solidFill>
                <a:schemeClr val="dk1"/>
              </a:solidFill>
            </a:endParaRPr>
          </a:p>
        </p:txBody>
      </p:sp>
      <p:sp>
        <p:nvSpPr>
          <p:cNvPr id="133" name="Google Shape;133;p16"/>
          <p:cNvSpPr txBox="1"/>
          <p:nvPr>
            <p:ph idx="1" type="subTitle"/>
          </p:nvPr>
        </p:nvSpPr>
        <p:spPr>
          <a:xfrm>
            <a:off x="947462" y="3668225"/>
            <a:ext cx="7249200" cy="393600"/>
          </a:xfrm>
          <a:prstGeom prst="rect">
            <a:avLst/>
          </a:prstGeom>
        </p:spPr>
        <p:txBody>
          <a:bodyPr anchorCtr="0" anchor="t" bIns="91425" lIns="0" spcFirstLastPara="1" rIns="91425" wrap="square" tIns="91425">
            <a:noAutofit/>
          </a:bodyPr>
          <a:lstStyle/>
          <a:p>
            <a:pPr indent="0" lvl="0" marL="0" rtl="0" algn="ctr">
              <a:spcBef>
                <a:spcPts val="0"/>
              </a:spcBef>
              <a:spcAft>
                <a:spcPts val="0"/>
              </a:spcAft>
              <a:buNone/>
            </a:pPr>
            <a:r>
              <a:rPr lang="en"/>
              <a:t>Here is where this template begins</a:t>
            </a:r>
            <a:endParaRPr/>
          </a:p>
        </p:txBody>
      </p:sp>
      <p:sp>
        <p:nvSpPr>
          <p:cNvPr id="134" name="Google Shape;134;p16"/>
          <p:cNvSpPr txBox="1"/>
          <p:nvPr>
            <p:ph idx="1" type="subTitle"/>
          </p:nvPr>
        </p:nvSpPr>
        <p:spPr>
          <a:xfrm>
            <a:off x="1724250" y="-7954"/>
            <a:ext cx="5695500" cy="53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
                <a:latin typeface="Old Standard TT"/>
                <a:ea typeface="Old Standard TT"/>
                <a:cs typeface="Old Standard TT"/>
                <a:sym typeface="Old Standard TT"/>
              </a:rPr>
              <a:t>Formal Research Paper Slideshow Infographics</a:t>
            </a:r>
            <a:endParaRPr i="1">
              <a:latin typeface="Old Standard TT"/>
              <a:ea typeface="Old Standard TT"/>
              <a:cs typeface="Old Standard TT"/>
              <a:sym typeface="Old Standard TT"/>
            </a:endParaRPr>
          </a:p>
        </p:txBody>
      </p:sp>
      <p:sp>
        <p:nvSpPr>
          <p:cNvPr id="135" name="Google Shape;135;p16"/>
          <p:cNvSpPr txBox="1"/>
          <p:nvPr>
            <p:ph idx="1" type="subTitle"/>
          </p:nvPr>
        </p:nvSpPr>
        <p:spPr>
          <a:xfrm>
            <a:off x="8521600" y="-7950"/>
            <a:ext cx="622500" cy="53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latin typeface="Old Standard TT"/>
                <a:ea typeface="Old Standard TT"/>
                <a:cs typeface="Old Standard TT"/>
                <a:sym typeface="Old Standard TT"/>
              </a:rPr>
              <a:t>20</a:t>
            </a:r>
            <a:endParaRPr sz="1400">
              <a:latin typeface="Old Standard TT"/>
              <a:ea typeface="Old Standard TT"/>
              <a:cs typeface="Old Standard TT"/>
              <a:sym typeface="Old Standard TT"/>
            </a:endParaRPr>
          </a:p>
          <a:p>
            <a:pPr indent="0" lvl="0" marL="0" rtl="0" algn="ctr">
              <a:spcBef>
                <a:spcPts val="0"/>
              </a:spcBef>
              <a:spcAft>
                <a:spcPts val="0"/>
              </a:spcAft>
              <a:buNone/>
            </a:pPr>
            <a:r>
              <a:rPr lang="en" sz="1400">
                <a:latin typeface="Old Standard TT"/>
                <a:ea typeface="Old Standard TT"/>
                <a:cs typeface="Old Standard TT"/>
                <a:sym typeface="Old Standard TT"/>
              </a:rPr>
              <a:t>23</a:t>
            </a:r>
            <a:endParaRPr sz="1400">
              <a:latin typeface="Old Standard TT"/>
              <a:ea typeface="Old Standard TT"/>
              <a:cs typeface="Old Standard TT"/>
              <a:sym typeface="Old Standard TT"/>
            </a:endParaRPr>
          </a:p>
        </p:txBody>
      </p:sp>
      <p:sp>
        <p:nvSpPr>
          <p:cNvPr id="136" name="Google Shape;136;p16"/>
          <p:cNvSpPr txBox="1"/>
          <p:nvPr>
            <p:ph idx="1" type="subTitle"/>
          </p:nvPr>
        </p:nvSpPr>
        <p:spPr>
          <a:xfrm>
            <a:off x="1724250" y="4618671"/>
            <a:ext cx="5695500" cy="53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
                <a:latin typeface="Old Standard TT"/>
                <a:ea typeface="Old Standard TT"/>
                <a:cs typeface="Old Standard TT"/>
                <a:sym typeface="Old Standard TT"/>
              </a:rPr>
              <a:t>Slidesgo</a:t>
            </a:r>
            <a:endParaRPr i="1">
              <a:latin typeface="Old Standard TT"/>
              <a:ea typeface="Old Standard TT"/>
              <a:cs typeface="Old Standard TT"/>
              <a:sym typeface="Old Standard TT"/>
            </a:endParaRPr>
          </a:p>
        </p:txBody>
      </p:sp>
      <p:sp>
        <p:nvSpPr>
          <p:cNvPr id="137" name="Google Shape;137;p16"/>
          <p:cNvSpPr txBox="1"/>
          <p:nvPr>
            <p:ph idx="1" type="subTitle"/>
          </p:nvPr>
        </p:nvSpPr>
        <p:spPr>
          <a:xfrm>
            <a:off x="0" y="4618675"/>
            <a:ext cx="622500" cy="53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latin typeface="Old Standard TT"/>
                <a:ea typeface="Old Standard TT"/>
                <a:cs typeface="Old Standard TT"/>
                <a:sym typeface="Old Standard TT"/>
              </a:rPr>
              <a:t>20</a:t>
            </a:r>
            <a:endParaRPr sz="1400">
              <a:latin typeface="Old Standard TT"/>
              <a:ea typeface="Old Standard TT"/>
              <a:cs typeface="Old Standard TT"/>
              <a:sym typeface="Old Standard TT"/>
            </a:endParaRPr>
          </a:p>
          <a:p>
            <a:pPr indent="0" lvl="0" marL="0" rtl="0" algn="ctr">
              <a:spcBef>
                <a:spcPts val="0"/>
              </a:spcBef>
              <a:spcAft>
                <a:spcPts val="0"/>
              </a:spcAft>
              <a:buNone/>
            </a:pPr>
            <a:r>
              <a:rPr lang="en" sz="1400">
                <a:latin typeface="Old Standard TT"/>
                <a:ea typeface="Old Standard TT"/>
                <a:cs typeface="Old Standard TT"/>
                <a:sym typeface="Old Standard TT"/>
              </a:rPr>
              <a:t>23</a:t>
            </a:r>
            <a:endParaRPr sz="1400">
              <a:latin typeface="Old Standard TT"/>
              <a:ea typeface="Old Standard TT"/>
              <a:cs typeface="Old Standard TT"/>
              <a:sym typeface="Old Standard T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5"/>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pSp>
        <p:nvGrpSpPr>
          <p:cNvPr id="323" name="Google Shape;323;p25"/>
          <p:cNvGrpSpPr/>
          <p:nvPr/>
        </p:nvGrpSpPr>
        <p:grpSpPr>
          <a:xfrm>
            <a:off x="1162200" y="1967000"/>
            <a:ext cx="1939500" cy="826592"/>
            <a:chOff x="1162200" y="1967000"/>
            <a:chExt cx="1939500" cy="826592"/>
          </a:xfrm>
        </p:grpSpPr>
        <p:sp>
          <p:nvSpPr>
            <p:cNvPr id="324" name="Google Shape;324;p25"/>
            <p:cNvSpPr txBox="1"/>
            <p:nvPr/>
          </p:nvSpPr>
          <p:spPr>
            <a:xfrm flipH="1">
              <a:off x="1162200" y="1967000"/>
              <a:ext cx="19395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325" name="Google Shape;325;p25"/>
            <p:cNvSpPr txBox="1"/>
            <p:nvPr/>
          </p:nvSpPr>
          <p:spPr>
            <a:xfrm flipH="1">
              <a:off x="1162200" y="2220892"/>
              <a:ext cx="19395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nvGrpSpPr>
          <p:cNvPr id="326" name="Google Shape;326;p25"/>
          <p:cNvGrpSpPr/>
          <p:nvPr/>
        </p:nvGrpSpPr>
        <p:grpSpPr>
          <a:xfrm>
            <a:off x="1162200" y="3734432"/>
            <a:ext cx="1939500" cy="826592"/>
            <a:chOff x="1162200" y="3734432"/>
            <a:chExt cx="1939500" cy="826592"/>
          </a:xfrm>
        </p:grpSpPr>
        <p:sp>
          <p:nvSpPr>
            <p:cNvPr id="327" name="Google Shape;327;p25"/>
            <p:cNvSpPr txBox="1"/>
            <p:nvPr/>
          </p:nvSpPr>
          <p:spPr>
            <a:xfrm flipH="1">
              <a:off x="1162200" y="3734432"/>
              <a:ext cx="19395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328" name="Google Shape;328;p25"/>
            <p:cNvSpPr txBox="1"/>
            <p:nvPr/>
          </p:nvSpPr>
          <p:spPr>
            <a:xfrm flipH="1">
              <a:off x="1162200" y="3988325"/>
              <a:ext cx="19395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Despite being red, Mars is a cold place</a:t>
              </a:r>
              <a:endParaRPr>
                <a:solidFill>
                  <a:schemeClr val="dk1"/>
                </a:solidFill>
                <a:latin typeface="Didact Gothic"/>
                <a:ea typeface="Didact Gothic"/>
                <a:cs typeface="Didact Gothic"/>
                <a:sym typeface="Didact Gothic"/>
              </a:endParaRPr>
            </a:p>
          </p:txBody>
        </p:sp>
      </p:grpSp>
      <p:grpSp>
        <p:nvGrpSpPr>
          <p:cNvPr id="329" name="Google Shape;329;p25"/>
          <p:cNvGrpSpPr/>
          <p:nvPr/>
        </p:nvGrpSpPr>
        <p:grpSpPr>
          <a:xfrm>
            <a:off x="6042275" y="1967000"/>
            <a:ext cx="1939500" cy="826592"/>
            <a:chOff x="6042275" y="1967000"/>
            <a:chExt cx="1939500" cy="826592"/>
          </a:xfrm>
        </p:grpSpPr>
        <p:sp>
          <p:nvSpPr>
            <p:cNvPr id="330" name="Google Shape;330;p25"/>
            <p:cNvSpPr txBox="1"/>
            <p:nvPr/>
          </p:nvSpPr>
          <p:spPr>
            <a:xfrm>
              <a:off x="6042275" y="1967000"/>
              <a:ext cx="19395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Saturn</a:t>
              </a:r>
              <a:endParaRPr b="1" sz="2200">
                <a:solidFill>
                  <a:schemeClr val="dk1"/>
                </a:solidFill>
                <a:latin typeface="Old Standard TT"/>
                <a:ea typeface="Old Standard TT"/>
                <a:cs typeface="Old Standard TT"/>
                <a:sym typeface="Old Standard TT"/>
              </a:endParaRPr>
            </a:p>
          </p:txBody>
        </p:sp>
        <p:sp>
          <p:nvSpPr>
            <p:cNvPr id="331" name="Google Shape;331;p25"/>
            <p:cNvSpPr txBox="1"/>
            <p:nvPr/>
          </p:nvSpPr>
          <p:spPr>
            <a:xfrm>
              <a:off x="6042275" y="2220892"/>
              <a:ext cx="19395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Saturn is a gas giant and has several rings</a:t>
              </a:r>
              <a:endParaRPr>
                <a:solidFill>
                  <a:schemeClr val="dk1"/>
                </a:solidFill>
                <a:latin typeface="Didact Gothic"/>
                <a:ea typeface="Didact Gothic"/>
                <a:cs typeface="Didact Gothic"/>
                <a:sym typeface="Didact Gothic"/>
              </a:endParaRPr>
            </a:p>
          </p:txBody>
        </p:sp>
      </p:grpSp>
      <p:grpSp>
        <p:nvGrpSpPr>
          <p:cNvPr id="332" name="Google Shape;332;p25"/>
          <p:cNvGrpSpPr/>
          <p:nvPr/>
        </p:nvGrpSpPr>
        <p:grpSpPr>
          <a:xfrm>
            <a:off x="6042275" y="3734432"/>
            <a:ext cx="1939500" cy="826592"/>
            <a:chOff x="6042275" y="3734432"/>
            <a:chExt cx="1939500" cy="826592"/>
          </a:xfrm>
        </p:grpSpPr>
        <p:sp>
          <p:nvSpPr>
            <p:cNvPr id="333" name="Google Shape;333;p25"/>
            <p:cNvSpPr txBox="1"/>
            <p:nvPr/>
          </p:nvSpPr>
          <p:spPr>
            <a:xfrm>
              <a:off x="6042275" y="3734432"/>
              <a:ext cx="19395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Jupiter</a:t>
              </a:r>
              <a:endParaRPr b="1" sz="2200">
                <a:solidFill>
                  <a:schemeClr val="dk1"/>
                </a:solidFill>
                <a:latin typeface="Old Standard TT"/>
                <a:ea typeface="Old Standard TT"/>
                <a:cs typeface="Old Standard TT"/>
                <a:sym typeface="Old Standard TT"/>
              </a:endParaRPr>
            </a:p>
          </p:txBody>
        </p:sp>
        <p:sp>
          <p:nvSpPr>
            <p:cNvPr id="334" name="Google Shape;334;p25"/>
            <p:cNvSpPr txBox="1"/>
            <p:nvPr/>
          </p:nvSpPr>
          <p:spPr>
            <a:xfrm>
              <a:off x="6042275" y="3988325"/>
              <a:ext cx="19395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the biggest planet in the Solar System</a:t>
              </a:r>
              <a:endParaRPr>
                <a:solidFill>
                  <a:schemeClr val="dk1"/>
                </a:solidFill>
                <a:latin typeface="Didact Gothic"/>
                <a:ea typeface="Didact Gothic"/>
                <a:cs typeface="Didact Gothic"/>
                <a:sym typeface="Didact Gothic"/>
              </a:endParaRPr>
            </a:p>
          </p:txBody>
        </p:sp>
      </p:grpSp>
      <p:sp>
        <p:nvSpPr>
          <p:cNvPr id="335" name="Google Shape;335;p25"/>
          <p:cNvSpPr txBox="1"/>
          <p:nvPr/>
        </p:nvSpPr>
        <p:spPr>
          <a:xfrm flipH="1">
            <a:off x="3511650" y="2726365"/>
            <a:ext cx="2120700" cy="64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Research</a:t>
            </a:r>
            <a:endParaRPr b="1" sz="2200">
              <a:solidFill>
                <a:schemeClr val="dk1"/>
              </a:solidFill>
              <a:latin typeface="Old Standard TT"/>
              <a:ea typeface="Old Standard TT"/>
              <a:cs typeface="Old Standard TT"/>
              <a:sym typeface="Old Standard TT"/>
            </a:endParaRPr>
          </a:p>
        </p:txBody>
      </p:sp>
      <p:cxnSp>
        <p:nvCxnSpPr>
          <p:cNvPr id="336" name="Google Shape;336;p25"/>
          <p:cNvCxnSpPr>
            <a:stCxn id="324" idx="1"/>
            <a:endCxn id="335" idx="0"/>
          </p:cNvCxnSpPr>
          <p:nvPr/>
        </p:nvCxnSpPr>
        <p:spPr>
          <a:xfrm>
            <a:off x="3101700" y="2163800"/>
            <a:ext cx="1470300" cy="562500"/>
          </a:xfrm>
          <a:prstGeom prst="bentConnector2">
            <a:avLst/>
          </a:prstGeom>
          <a:noFill/>
          <a:ln cap="flat" cmpd="sng" w="9525">
            <a:solidFill>
              <a:schemeClr val="dk1"/>
            </a:solidFill>
            <a:prstDash val="solid"/>
            <a:round/>
            <a:headEnd len="med" w="med" type="none"/>
            <a:tailEnd len="med" w="med" type="none"/>
          </a:ln>
        </p:spPr>
      </p:cxnSp>
      <p:cxnSp>
        <p:nvCxnSpPr>
          <p:cNvPr id="337" name="Google Shape;337;p25"/>
          <p:cNvCxnSpPr>
            <a:stCxn id="327" idx="1"/>
            <a:endCxn id="335" idx="2"/>
          </p:cNvCxnSpPr>
          <p:nvPr/>
        </p:nvCxnSpPr>
        <p:spPr>
          <a:xfrm flipH="1" rot="10800000">
            <a:off x="3101700" y="3368732"/>
            <a:ext cx="1470300" cy="562500"/>
          </a:xfrm>
          <a:prstGeom prst="bentConnector2">
            <a:avLst/>
          </a:prstGeom>
          <a:noFill/>
          <a:ln cap="flat" cmpd="sng" w="9525">
            <a:solidFill>
              <a:schemeClr val="dk1"/>
            </a:solidFill>
            <a:prstDash val="solid"/>
            <a:round/>
            <a:headEnd len="med" w="med" type="none"/>
            <a:tailEnd len="med" w="med" type="none"/>
          </a:ln>
        </p:spPr>
      </p:cxnSp>
      <p:cxnSp>
        <p:nvCxnSpPr>
          <p:cNvPr id="338" name="Google Shape;338;p25"/>
          <p:cNvCxnSpPr>
            <a:stCxn id="333" idx="1"/>
            <a:endCxn id="335" idx="2"/>
          </p:cNvCxnSpPr>
          <p:nvPr/>
        </p:nvCxnSpPr>
        <p:spPr>
          <a:xfrm rot="10800000">
            <a:off x="4571975" y="3368732"/>
            <a:ext cx="1470300" cy="562500"/>
          </a:xfrm>
          <a:prstGeom prst="bentConnector2">
            <a:avLst/>
          </a:prstGeom>
          <a:noFill/>
          <a:ln cap="flat" cmpd="sng" w="9525">
            <a:solidFill>
              <a:schemeClr val="dk1"/>
            </a:solidFill>
            <a:prstDash val="solid"/>
            <a:round/>
            <a:headEnd len="med" w="med" type="none"/>
            <a:tailEnd len="med" w="med" type="none"/>
          </a:ln>
        </p:spPr>
      </p:cxnSp>
      <p:cxnSp>
        <p:nvCxnSpPr>
          <p:cNvPr id="339" name="Google Shape;339;p25"/>
          <p:cNvCxnSpPr>
            <a:stCxn id="330" idx="1"/>
            <a:endCxn id="335" idx="0"/>
          </p:cNvCxnSpPr>
          <p:nvPr/>
        </p:nvCxnSpPr>
        <p:spPr>
          <a:xfrm flipH="1">
            <a:off x="4571975" y="2163800"/>
            <a:ext cx="1470300" cy="562500"/>
          </a:xfrm>
          <a:prstGeom prst="bentConnector2">
            <a:avLst/>
          </a:prstGeom>
          <a:noFill/>
          <a:ln cap="flat" cmpd="sng" w="9525">
            <a:solidFill>
              <a:schemeClr val="dk1"/>
            </a:solidFill>
            <a:prstDash val="solid"/>
            <a:round/>
            <a:headEnd len="med" w="med" type="none"/>
            <a:tailEnd len="med" w="med" type="none"/>
          </a:ln>
        </p:spPr>
      </p:cxnSp>
      <p:grpSp>
        <p:nvGrpSpPr>
          <p:cNvPr id="340" name="Google Shape;340;p25"/>
          <p:cNvGrpSpPr/>
          <p:nvPr/>
        </p:nvGrpSpPr>
        <p:grpSpPr>
          <a:xfrm>
            <a:off x="6700931" y="1270970"/>
            <a:ext cx="622200" cy="622200"/>
            <a:chOff x="6700931" y="1224445"/>
            <a:chExt cx="622200" cy="622200"/>
          </a:xfrm>
        </p:grpSpPr>
        <p:sp>
          <p:nvSpPr>
            <p:cNvPr id="341" name="Google Shape;341;p25"/>
            <p:cNvSpPr/>
            <p:nvPr/>
          </p:nvSpPr>
          <p:spPr>
            <a:xfrm>
              <a:off x="6700931" y="1224445"/>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sp>
          <p:nvSpPr>
            <p:cNvPr id="342" name="Google Shape;342;p25"/>
            <p:cNvSpPr/>
            <p:nvPr/>
          </p:nvSpPr>
          <p:spPr>
            <a:xfrm>
              <a:off x="6828873" y="13924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25"/>
          <p:cNvGrpSpPr/>
          <p:nvPr/>
        </p:nvGrpSpPr>
        <p:grpSpPr>
          <a:xfrm>
            <a:off x="6700931" y="3036020"/>
            <a:ext cx="622200" cy="622200"/>
            <a:chOff x="5420081" y="2644070"/>
            <a:chExt cx="622200" cy="622200"/>
          </a:xfrm>
        </p:grpSpPr>
        <p:sp>
          <p:nvSpPr>
            <p:cNvPr id="344" name="Google Shape;344;p25"/>
            <p:cNvSpPr/>
            <p:nvPr/>
          </p:nvSpPr>
          <p:spPr>
            <a:xfrm>
              <a:off x="5420081" y="2644070"/>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345" name="Google Shape;345;p25"/>
            <p:cNvGrpSpPr/>
            <p:nvPr/>
          </p:nvGrpSpPr>
          <p:grpSpPr>
            <a:xfrm>
              <a:off x="5555672" y="2781523"/>
              <a:ext cx="351024" cy="347301"/>
              <a:chOff x="946175" y="3619500"/>
              <a:chExt cx="296975" cy="293825"/>
            </a:xfrm>
          </p:grpSpPr>
          <p:sp>
            <p:nvSpPr>
              <p:cNvPr id="346" name="Google Shape;346;p2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2" name="Google Shape;352;p25"/>
          <p:cNvGrpSpPr/>
          <p:nvPr/>
        </p:nvGrpSpPr>
        <p:grpSpPr>
          <a:xfrm>
            <a:off x="1820850" y="1270970"/>
            <a:ext cx="622200" cy="622200"/>
            <a:chOff x="3101731" y="2644070"/>
            <a:chExt cx="622200" cy="622200"/>
          </a:xfrm>
        </p:grpSpPr>
        <p:sp>
          <p:nvSpPr>
            <p:cNvPr id="353" name="Google Shape;353;p25"/>
            <p:cNvSpPr/>
            <p:nvPr/>
          </p:nvSpPr>
          <p:spPr>
            <a:xfrm>
              <a:off x="3101731" y="2644070"/>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354" name="Google Shape;354;p25"/>
            <p:cNvGrpSpPr/>
            <p:nvPr/>
          </p:nvGrpSpPr>
          <p:grpSpPr>
            <a:xfrm>
              <a:off x="3236385" y="2779330"/>
              <a:ext cx="351941" cy="351675"/>
              <a:chOff x="1310075" y="3980250"/>
              <a:chExt cx="297750" cy="297525"/>
            </a:xfrm>
          </p:grpSpPr>
          <p:sp>
            <p:nvSpPr>
              <p:cNvPr id="355" name="Google Shape;355;p2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 name="Google Shape;359;p25"/>
          <p:cNvGrpSpPr/>
          <p:nvPr/>
        </p:nvGrpSpPr>
        <p:grpSpPr>
          <a:xfrm>
            <a:off x="1820850" y="3036020"/>
            <a:ext cx="622200" cy="622200"/>
            <a:chOff x="4260881" y="3820570"/>
            <a:chExt cx="622200" cy="622200"/>
          </a:xfrm>
        </p:grpSpPr>
        <p:sp>
          <p:nvSpPr>
            <p:cNvPr id="360" name="Google Shape;360;p25"/>
            <p:cNvSpPr/>
            <p:nvPr/>
          </p:nvSpPr>
          <p:spPr>
            <a:xfrm>
              <a:off x="4260881" y="3820570"/>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361" name="Google Shape;361;p25"/>
            <p:cNvGrpSpPr/>
            <p:nvPr/>
          </p:nvGrpSpPr>
          <p:grpSpPr>
            <a:xfrm>
              <a:off x="4397420" y="3957091"/>
              <a:ext cx="349133" cy="349163"/>
              <a:chOff x="3497300" y="3955025"/>
              <a:chExt cx="295375" cy="295400"/>
            </a:xfrm>
          </p:grpSpPr>
          <p:sp>
            <p:nvSpPr>
              <p:cNvPr id="362" name="Google Shape;362;p2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26"/>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sp>
        <p:nvSpPr>
          <p:cNvPr id="370" name="Google Shape;370;p26"/>
          <p:cNvSpPr txBox="1"/>
          <p:nvPr>
            <p:ph idx="4294967295" type="subTitle"/>
          </p:nvPr>
        </p:nvSpPr>
        <p:spPr>
          <a:xfrm>
            <a:off x="5955900" y="2552476"/>
            <a:ext cx="2438400" cy="1227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It has a beautiful name and</a:t>
            </a:r>
            <a:r>
              <a:rPr lang="en"/>
              <a:t> is the second planet from the Sun. It’s even hotter than Mercury, and its atmosphere is extremely poisonous</a:t>
            </a:r>
            <a:endParaRPr/>
          </a:p>
        </p:txBody>
      </p:sp>
      <p:sp>
        <p:nvSpPr>
          <p:cNvPr id="371" name="Google Shape;371;p26"/>
          <p:cNvSpPr txBox="1"/>
          <p:nvPr>
            <p:ph idx="4294967295" type="title"/>
          </p:nvPr>
        </p:nvSpPr>
        <p:spPr>
          <a:xfrm>
            <a:off x="5955900" y="2109875"/>
            <a:ext cx="2438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Venus</a:t>
            </a:r>
            <a:endParaRPr sz="2200"/>
          </a:p>
        </p:txBody>
      </p:sp>
      <p:sp>
        <p:nvSpPr>
          <p:cNvPr id="372" name="Google Shape;372;p26"/>
          <p:cNvSpPr txBox="1"/>
          <p:nvPr>
            <p:ph idx="4294967295" type="title"/>
          </p:nvPr>
        </p:nvSpPr>
        <p:spPr>
          <a:xfrm>
            <a:off x="749650" y="2109900"/>
            <a:ext cx="2438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Mercury</a:t>
            </a:r>
            <a:endParaRPr sz="2200"/>
          </a:p>
        </p:txBody>
      </p:sp>
      <p:sp>
        <p:nvSpPr>
          <p:cNvPr id="373" name="Google Shape;373;p26"/>
          <p:cNvSpPr txBox="1"/>
          <p:nvPr>
            <p:ph idx="4294967295" type="subTitle"/>
          </p:nvPr>
        </p:nvSpPr>
        <p:spPr>
          <a:xfrm>
            <a:off x="749650" y="2552472"/>
            <a:ext cx="2438400" cy="1227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This planet's name has nothing to do with the liquid metal, since Mercury was named after the Roman messenger god</a:t>
            </a:r>
            <a:endParaRPr/>
          </a:p>
        </p:txBody>
      </p:sp>
      <p:cxnSp>
        <p:nvCxnSpPr>
          <p:cNvPr id="374" name="Google Shape;374;p26"/>
          <p:cNvCxnSpPr>
            <a:stCxn id="372" idx="0"/>
            <a:endCxn id="375" idx="1"/>
          </p:cNvCxnSpPr>
          <p:nvPr/>
        </p:nvCxnSpPr>
        <p:spPr>
          <a:xfrm rot="-5400000">
            <a:off x="2935000" y="787950"/>
            <a:ext cx="355800" cy="2288100"/>
          </a:xfrm>
          <a:prstGeom prst="bentConnector2">
            <a:avLst/>
          </a:prstGeom>
          <a:noFill/>
          <a:ln cap="flat" cmpd="sng" w="9525">
            <a:solidFill>
              <a:schemeClr val="dk1"/>
            </a:solidFill>
            <a:prstDash val="solid"/>
            <a:round/>
            <a:headEnd len="med" w="med" type="none"/>
            <a:tailEnd len="med" w="med" type="none"/>
          </a:ln>
        </p:spPr>
      </p:cxnSp>
      <p:cxnSp>
        <p:nvCxnSpPr>
          <p:cNvPr id="376" name="Google Shape;376;p26"/>
          <p:cNvCxnSpPr>
            <a:stCxn id="370" idx="2"/>
            <a:endCxn id="377" idx="3"/>
          </p:cNvCxnSpPr>
          <p:nvPr/>
        </p:nvCxnSpPr>
        <p:spPr>
          <a:xfrm rot="5400000">
            <a:off x="5851050" y="2834026"/>
            <a:ext cx="378300" cy="2269800"/>
          </a:xfrm>
          <a:prstGeom prst="bentConnector2">
            <a:avLst/>
          </a:prstGeom>
          <a:noFill/>
          <a:ln cap="flat" cmpd="sng" w="9525">
            <a:solidFill>
              <a:schemeClr val="dk1"/>
            </a:solidFill>
            <a:prstDash val="solid"/>
            <a:round/>
            <a:headEnd len="med" w="med" type="none"/>
            <a:tailEnd len="med" w="med" type="none"/>
          </a:ln>
        </p:spPr>
      </p:cxnSp>
      <p:cxnSp>
        <p:nvCxnSpPr>
          <p:cNvPr id="378" name="Google Shape;378;p26"/>
          <p:cNvCxnSpPr>
            <a:stCxn id="377" idx="1"/>
            <a:endCxn id="373" idx="2"/>
          </p:cNvCxnSpPr>
          <p:nvPr/>
        </p:nvCxnSpPr>
        <p:spPr>
          <a:xfrm rot="10800000">
            <a:off x="1968975" y="3779649"/>
            <a:ext cx="2269800" cy="378300"/>
          </a:xfrm>
          <a:prstGeom prst="bentConnector2">
            <a:avLst/>
          </a:prstGeom>
          <a:noFill/>
          <a:ln cap="flat" cmpd="sng" w="9525">
            <a:solidFill>
              <a:schemeClr val="dk1"/>
            </a:solidFill>
            <a:prstDash val="solid"/>
            <a:round/>
            <a:headEnd len="med" w="med" type="none"/>
            <a:tailEnd len="med" w="med" type="none"/>
          </a:ln>
        </p:spPr>
      </p:cxnSp>
      <p:cxnSp>
        <p:nvCxnSpPr>
          <p:cNvPr id="379" name="Google Shape;379;p26"/>
          <p:cNvCxnSpPr>
            <a:stCxn id="375" idx="3"/>
            <a:endCxn id="371" idx="0"/>
          </p:cNvCxnSpPr>
          <p:nvPr/>
        </p:nvCxnSpPr>
        <p:spPr>
          <a:xfrm>
            <a:off x="4887040" y="1754145"/>
            <a:ext cx="2288100" cy="355800"/>
          </a:xfrm>
          <a:prstGeom prst="bentConnector2">
            <a:avLst/>
          </a:prstGeom>
          <a:noFill/>
          <a:ln cap="flat" cmpd="sng" w="9525">
            <a:solidFill>
              <a:schemeClr val="dk1"/>
            </a:solidFill>
            <a:prstDash val="solid"/>
            <a:round/>
            <a:headEnd len="med" w="med" type="none"/>
            <a:tailEnd len="med" w="med" type="none"/>
          </a:ln>
        </p:spPr>
      </p:cxnSp>
      <p:grpSp>
        <p:nvGrpSpPr>
          <p:cNvPr id="380" name="Google Shape;380;p26"/>
          <p:cNvGrpSpPr/>
          <p:nvPr/>
        </p:nvGrpSpPr>
        <p:grpSpPr>
          <a:xfrm>
            <a:off x="4256942" y="1439096"/>
            <a:ext cx="630098" cy="630098"/>
            <a:chOff x="4111203" y="1293346"/>
            <a:chExt cx="921600" cy="921600"/>
          </a:xfrm>
        </p:grpSpPr>
        <p:sp>
          <p:nvSpPr>
            <p:cNvPr id="375" name="Google Shape;375;p26"/>
            <p:cNvSpPr/>
            <p:nvPr/>
          </p:nvSpPr>
          <p:spPr>
            <a:xfrm>
              <a:off x="4111203" y="1293346"/>
              <a:ext cx="921600" cy="921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381" name="Google Shape;381;p26"/>
            <p:cNvGrpSpPr/>
            <p:nvPr/>
          </p:nvGrpSpPr>
          <p:grpSpPr>
            <a:xfrm>
              <a:off x="4354606" y="1513831"/>
              <a:ext cx="485839" cy="480629"/>
              <a:chOff x="581525" y="3254850"/>
              <a:chExt cx="297750" cy="294575"/>
            </a:xfrm>
          </p:grpSpPr>
          <p:sp>
            <p:nvSpPr>
              <p:cNvPr id="382" name="Google Shape;382;p26"/>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6"/>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6"/>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 name="Google Shape;385;p26"/>
          <p:cNvGrpSpPr/>
          <p:nvPr/>
        </p:nvGrpSpPr>
        <p:grpSpPr>
          <a:xfrm>
            <a:off x="4238775" y="3824649"/>
            <a:ext cx="666600" cy="666600"/>
            <a:chOff x="4238775" y="3824649"/>
            <a:chExt cx="666600" cy="666600"/>
          </a:xfrm>
        </p:grpSpPr>
        <p:sp>
          <p:nvSpPr>
            <p:cNvPr id="377" name="Google Shape;377;p26"/>
            <p:cNvSpPr/>
            <p:nvPr/>
          </p:nvSpPr>
          <p:spPr>
            <a:xfrm>
              <a:off x="4238775" y="3824649"/>
              <a:ext cx="666600" cy="666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386" name="Google Shape;386;p26"/>
            <p:cNvGrpSpPr/>
            <p:nvPr/>
          </p:nvGrpSpPr>
          <p:grpSpPr>
            <a:xfrm>
              <a:off x="4389243" y="3977060"/>
              <a:ext cx="365606" cy="361728"/>
              <a:chOff x="946175" y="3619500"/>
              <a:chExt cx="296975" cy="293825"/>
            </a:xfrm>
          </p:grpSpPr>
          <p:sp>
            <p:nvSpPr>
              <p:cNvPr id="387" name="Google Shape;387;p26"/>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6"/>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6"/>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6"/>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6"/>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6"/>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27"/>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pSp>
        <p:nvGrpSpPr>
          <p:cNvPr id="398" name="Google Shape;398;p27"/>
          <p:cNvGrpSpPr/>
          <p:nvPr/>
        </p:nvGrpSpPr>
        <p:grpSpPr>
          <a:xfrm>
            <a:off x="4870600" y="3238110"/>
            <a:ext cx="3553406" cy="572702"/>
            <a:chOff x="4870600" y="3238110"/>
            <a:chExt cx="3553406" cy="572702"/>
          </a:xfrm>
        </p:grpSpPr>
        <p:sp>
          <p:nvSpPr>
            <p:cNvPr id="399" name="Google Shape;399;p27"/>
            <p:cNvSpPr txBox="1"/>
            <p:nvPr/>
          </p:nvSpPr>
          <p:spPr>
            <a:xfrm>
              <a:off x="4870600" y="3238110"/>
              <a:ext cx="1374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Mercury</a:t>
              </a:r>
              <a:endParaRPr b="1" sz="2200">
                <a:solidFill>
                  <a:srgbClr val="191919"/>
                </a:solidFill>
                <a:latin typeface="Old Standard TT"/>
                <a:ea typeface="Old Standard TT"/>
                <a:cs typeface="Old Standard TT"/>
                <a:sym typeface="Old Standard TT"/>
              </a:endParaRPr>
            </a:p>
          </p:txBody>
        </p:sp>
        <p:sp>
          <p:nvSpPr>
            <p:cNvPr id="400" name="Google Shape;400;p27"/>
            <p:cNvSpPr txBox="1"/>
            <p:nvPr/>
          </p:nvSpPr>
          <p:spPr>
            <a:xfrm>
              <a:off x="6303306" y="3238112"/>
              <a:ext cx="2120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191919"/>
                  </a:solidFill>
                  <a:latin typeface="Didact Gothic"/>
                  <a:ea typeface="Didact Gothic"/>
                  <a:cs typeface="Didact Gothic"/>
                  <a:sym typeface="Didact Gothic"/>
                </a:rPr>
                <a:t>It’s the closest planet to the Sun</a:t>
              </a:r>
              <a:endParaRPr>
                <a:solidFill>
                  <a:srgbClr val="191919"/>
                </a:solidFill>
                <a:latin typeface="Didact Gothic"/>
                <a:ea typeface="Didact Gothic"/>
                <a:cs typeface="Didact Gothic"/>
                <a:sym typeface="Didact Gothic"/>
              </a:endParaRPr>
            </a:p>
          </p:txBody>
        </p:sp>
      </p:grpSp>
      <p:grpSp>
        <p:nvGrpSpPr>
          <p:cNvPr id="401" name="Google Shape;401;p27"/>
          <p:cNvGrpSpPr/>
          <p:nvPr/>
        </p:nvGrpSpPr>
        <p:grpSpPr>
          <a:xfrm>
            <a:off x="4870600" y="1714890"/>
            <a:ext cx="3553406" cy="572700"/>
            <a:chOff x="4870600" y="1714890"/>
            <a:chExt cx="3553406" cy="572700"/>
          </a:xfrm>
        </p:grpSpPr>
        <p:sp>
          <p:nvSpPr>
            <p:cNvPr id="402" name="Google Shape;402;p27"/>
            <p:cNvSpPr txBox="1"/>
            <p:nvPr/>
          </p:nvSpPr>
          <p:spPr>
            <a:xfrm>
              <a:off x="4870600" y="1714890"/>
              <a:ext cx="1374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Mars</a:t>
              </a:r>
              <a:endParaRPr b="1" sz="2200">
                <a:solidFill>
                  <a:srgbClr val="191919"/>
                </a:solidFill>
                <a:latin typeface="Old Standard TT"/>
                <a:ea typeface="Old Standard TT"/>
                <a:cs typeface="Old Standard TT"/>
                <a:sym typeface="Old Standard TT"/>
              </a:endParaRPr>
            </a:p>
          </p:txBody>
        </p:sp>
        <p:sp>
          <p:nvSpPr>
            <p:cNvPr id="403" name="Google Shape;403;p27"/>
            <p:cNvSpPr txBox="1"/>
            <p:nvPr/>
          </p:nvSpPr>
          <p:spPr>
            <a:xfrm>
              <a:off x="6303306" y="1714890"/>
              <a:ext cx="2120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191919"/>
                  </a:solidFill>
                  <a:latin typeface="Didact Gothic"/>
                  <a:ea typeface="Didact Gothic"/>
                  <a:cs typeface="Didact Gothic"/>
                  <a:sym typeface="Didact Gothic"/>
                </a:rPr>
                <a:t>Despite being red, Mars is a very cold place</a:t>
              </a:r>
              <a:endParaRPr>
                <a:solidFill>
                  <a:srgbClr val="191919"/>
                </a:solidFill>
                <a:latin typeface="Didact Gothic"/>
                <a:ea typeface="Didact Gothic"/>
                <a:cs typeface="Didact Gothic"/>
                <a:sym typeface="Didact Gothic"/>
              </a:endParaRPr>
            </a:p>
          </p:txBody>
        </p:sp>
      </p:grpSp>
      <p:grpSp>
        <p:nvGrpSpPr>
          <p:cNvPr id="404" name="Google Shape;404;p27"/>
          <p:cNvGrpSpPr/>
          <p:nvPr/>
        </p:nvGrpSpPr>
        <p:grpSpPr>
          <a:xfrm>
            <a:off x="4870600" y="3999722"/>
            <a:ext cx="3553406" cy="572713"/>
            <a:chOff x="4870600" y="3999722"/>
            <a:chExt cx="3553406" cy="572713"/>
          </a:xfrm>
        </p:grpSpPr>
        <p:sp>
          <p:nvSpPr>
            <p:cNvPr id="405" name="Google Shape;405;p27"/>
            <p:cNvSpPr txBox="1"/>
            <p:nvPr/>
          </p:nvSpPr>
          <p:spPr>
            <a:xfrm>
              <a:off x="4870600" y="3999735"/>
              <a:ext cx="1374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Jupiter</a:t>
              </a:r>
              <a:endParaRPr b="1" sz="2200">
                <a:solidFill>
                  <a:srgbClr val="191919"/>
                </a:solidFill>
                <a:latin typeface="Old Standard TT"/>
                <a:ea typeface="Old Standard TT"/>
                <a:cs typeface="Old Standard TT"/>
                <a:sym typeface="Old Standard TT"/>
              </a:endParaRPr>
            </a:p>
          </p:txBody>
        </p:sp>
        <p:sp>
          <p:nvSpPr>
            <p:cNvPr id="406" name="Google Shape;406;p27"/>
            <p:cNvSpPr txBox="1"/>
            <p:nvPr/>
          </p:nvSpPr>
          <p:spPr>
            <a:xfrm>
              <a:off x="6303306" y="3999722"/>
              <a:ext cx="2120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191919"/>
                  </a:solidFill>
                  <a:latin typeface="Didact Gothic"/>
                  <a:ea typeface="Didact Gothic"/>
                  <a:cs typeface="Didact Gothic"/>
                  <a:sym typeface="Didact Gothic"/>
                </a:rPr>
                <a:t>Jupiter is the biggest planet of them all</a:t>
              </a:r>
              <a:endParaRPr>
                <a:solidFill>
                  <a:srgbClr val="191919"/>
                </a:solidFill>
                <a:latin typeface="Didact Gothic"/>
                <a:ea typeface="Didact Gothic"/>
                <a:cs typeface="Didact Gothic"/>
                <a:sym typeface="Didact Gothic"/>
              </a:endParaRPr>
            </a:p>
          </p:txBody>
        </p:sp>
      </p:grpSp>
      <p:grpSp>
        <p:nvGrpSpPr>
          <p:cNvPr id="407" name="Google Shape;407;p27"/>
          <p:cNvGrpSpPr/>
          <p:nvPr/>
        </p:nvGrpSpPr>
        <p:grpSpPr>
          <a:xfrm>
            <a:off x="4870600" y="2476485"/>
            <a:ext cx="3553406" cy="572716"/>
            <a:chOff x="4870600" y="2476485"/>
            <a:chExt cx="3553406" cy="572716"/>
          </a:xfrm>
        </p:grpSpPr>
        <p:sp>
          <p:nvSpPr>
            <p:cNvPr id="408" name="Google Shape;408;p27"/>
            <p:cNvSpPr txBox="1"/>
            <p:nvPr/>
          </p:nvSpPr>
          <p:spPr>
            <a:xfrm>
              <a:off x="6303306" y="2476501"/>
              <a:ext cx="2120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191919"/>
                  </a:solidFill>
                  <a:latin typeface="Didact Gothic"/>
                  <a:ea typeface="Didact Gothic"/>
                  <a:cs typeface="Didact Gothic"/>
                  <a:sym typeface="Didact Gothic"/>
                </a:rPr>
                <a:t>Venus is the second planet from the Sun</a:t>
              </a:r>
              <a:endParaRPr>
                <a:solidFill>
                  <a:srgbClr val="191919"/>
                </a:solidFill>
                <a:latin typeface="Didact Gothic"/>
                <a:ea typeface="Didact Gothic"/>
                <a:cs typeface="Didact Gothic"/>
                <a:sym typeface="Didact Gothic"/>
              </a:endParaRPr>
            </a:p>
          </p:txBody>
        </p:sp>
        <p:sp>
          <p:nvSpPr>
            <p:cNvPr id="409" name="Google Shape;409;p27"/>
            <p:cNvSpPr txBox="1"/>
            <p:nvPr/>
          </p:nvSpPr>
          <p:spPr>
            <a:xfrm>
              <a:off x="4870600" y="2476485"/>
              <a:ext cx="1374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Venus</a:t>
              </a:r>
              <a:endParaRPr b="1" sz="2200">
                <a:solidFill>
                  <a:srgbClr val="191919"/>
                </a:solidFill>
                <a:latin typeface="Old Standard TT"/>
                <a:ea typeface="Old Standard TT"/>
                <a:cs typeface="Old Standard TT"/>
                <a:sym typeface="Old Standard TT"/>
              </a:endParaRPr>
            </a:p>
          </p:txBody>
        </p:sp>
      </p:grpSp>
      <p:sp>
        <p:nvSpPr>
          <p:cNvPr id="410" name="Google Shape;410;p27"/>
          <p:cNvSpPr/>
          <p:nvPr/>
        </p:nvSpPr>
        <p:spPr>
          <a:xfrm>
            <a:off x="1006944" y="3974993"/>
            <a:ext cx="622200" cy="62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04</a:t>
            </a:r>
            <a:endParaRPr b="1" sz="2200">
              <a:solidFill>
                <a:srgbClr val="191919"/>
              </a:solidFill>
              <a:latin typeface="Old Standard TT"/>
              <a:ea typeface="Old Standard TT"/>
              <a:cs typeface="Old Standard TT"/>
              <a:sym typeface="Old Standard TT"/>
            </a:endParaRPr>
          </a:p>
        </p:txBody>
      </p:sp>
      <p:sp>
        <p:nvSpPr>
          <p:cNvPr id="411" name="Google Shape;411;p27"/>
          <p:cNvSpPr/>
          <p:nvPr/>
        </p:nvSpPr>
        <p:spPr>
          <a:xfrm>
            <a:off x="1933944" y="3213378"/>
            <a:ext cx="622200" cy="62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03</a:t>
            </a:r>
            <a:endParaRPr b="1" sz="2200">
              <a:solidFill>
                <a:srgbClr val="191919"/>
              </a:solidFill>
              <a:latin typeface="Old Standard TT"/>
              <a:ea typeface="Old Standard TT"/>
              <a:cs typeface="Old Standard TT"/>
              <a:sym typeface="Old Standard TT"/>
            </a:endParaRPr>
          </a:p>
        </p:txBody>
      </p:sp>
      <p:sp>
        <p:nvSpPr>
          <p:cNvPr id="412" name="Google Shape;412;p27"/>
          <p:cNvSpPr/>
          <p:nvPr/>
        </p:nvSpPr>
        <p:spPr>
          <a:xfrm>
            <a:off x="2860944" y="2451763"/>
            <a:ext cx="622200" cy="62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02</a:t>
            </a:r>
            <a:endParaRPr b="1" sz="2200">
              <a:solidFill>
                <a:srgbClr val="191919"/>
              </a:solidFill>
              <a:latin typeface="Old Standard TT"/>
              <a:ea typeface="Old Standard TT"/>
              <a:cs typeface="Old Standard TT"/>
              <a:sym typeface="Old Standard TT"/>
            </a:endParaRPr>
          </a:p>
        </p:txBody>
      </p:sp>
      <p:sp>
        <p:nvSpPr>
          <p:cNvPr id="413" name="Google Shape;413;p27"/>
          <p:cNvSpPr/>
          <p:nvPr/>
        </p:nvSpPr>
        <p:spPr>
          <a:xfrm>
            <a:off x="3787944" y="1690148"/>
            <a:ext cx="622200" cy="62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01</a:t>
            </a:r>
            <a:endParaRPr b="1" sz="2200">
              <a:solidFill>
                <a:srgbClr val="191919"/>
              </a:solidFill>
              <a:latin typeface="Old Standard TT"/>
              <a:ea typeface="Old Standard TT"/>
              <a:cs typeface="Old Standard TT"/>
              <a:sym typeface="Old Standard TT"/>
            </a:endParaRPr>
          </a:p>
        </p:txBody>
      </p:sp>
      <p:sp>
        <p:nvSpPr>
          <p:cNvPr id="414" name="Google Shape;414;p27"/>
          <p:cNvSpPr/>
          <p:nvPr/>
        </p:nvSpPr>
        <p:spPr>
          <a:xfrm>
            <a:off x="720006" y="1403183"/>
            <a:ext cx="1196100" cy="1196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Earth</a:t>
            </a:r>
            <a:endParaRPr>
              <a:solidFill>
                <a:srgbClr val="191919"/>
              </a:solidFill>
            </a:endParaRPr>
          </a:p>
        </p:txBody>
      </p:sp>
      <p:cxnSp>
        <p:nvCxnSpPr>
          <p:cNvPr id="415" name="Google Shape;415;p27"/>
          <p:cNvCxnSpPr>
            <a:stCxn id="410" idx="3"/>
            <a:endCxn id="405" idx="1"/>
          </p:cNvCxnSpPr>
          <p:nvPr/>
        </p:nvCxnSpPr>
        <p:spPr>
          <a:xfrm>
            <a:off x="1629144" y="4286093"/>
            <a:ext cx="3241500" cy="0"/>
          </a:xfrm>
          <a:prstGeom prst="straightConnector1">
            <a:avLst/>
          </a:prstGeom>
          <a:noFill/>
          <a:ln cap="flat" cmpd="sng" w="9525">
            <a:solidFill>
              <a:schemeClr val="dk1"/>
            </a:solidFill>
            <a:prstDash val="solid"/>
            <a:round/>
            <a:headEnd len="med" w="med" type="none"/>
            <a:tailEnd len="med" w="med" type="none"/>
          </a:ln>
        </p:spPr>
      </p:cxnSp>
      <p:cxnSp>
        <p:nvCxnSpPr>
          <p:cNvPr id="416" name="Google Shape;416;p27"/>
          <p:cNvCxnSpPr>
            <a:stCxn id="411" idx="3"/>
            <a:endCxn id="399" idx="1"/>
          </p:cNvCxnSpPr>
          <p:nvPr/>
        </p:nvCxnSpPr>
        <p:spPr>
          <a:xfrm>
            <a:off x="2556144" y="3524478"/>
            <a:ext cx="2314500" cy="0"/>
          </a:xfrm>
          <a:prstGeom prst="straightConnector1">
            <a:avLst/>
          </a:prstGeom>
          <a:noFill/>
          <a:ln cap="flat" cmpd="sng" w="9525">
            <a:solidFill>
              <a:schemeClr val="dk1"/>
            </a:solidFill>
            <a:prstDash val="solid"/>
            <a:round/>
            <a:headEnd len="med" w="med" type="none"/>
            <a:tailEnd len="med" w="med" type="none"/>
          </a:ln>
        </p:spPr>
      </p:cxnSp>
      <p:cxnSp>
        <p:nvCxnSpPr>
          <p:cNvPr id="417" name="Google Shape;417;p27"/>
          <p:cNvCxnSpPr>
            <a:stCxn id="412" idx="3"/>
            <a:endCxn id="409" idx="1"/>
          </p:cNvCxnSpPr>
          <p:nvPr/>
        </p:nvCxnSpPr>
        <p:spPr>
          <a:xfrm>
            <a:off x="3483144" y="2762863"/>
            <a:ext cx="1387500" cy="0"/>
          </a:xfrm>
          <a:prstGeom prst="straightConnector1">
            <a:avLst/>
          </a:prstGeom>
          <a:noFill/>
          <a:ln cap="flat" cmpd="sng" w="9525">
            <a:solidFill>
              <a:schemeClr val="dk1"/>
            </a:solidFill>
            <a:prstDash val="solid"/>
            <a:round/>
            <a:headEnd len="med" w="med" type="none"/>
            <a:tailEnd len="med" w="med" type="none"/>
          </a:ln>
        </p:spPr>
      </p:cxnSp>
      <p:cxnSp>
        <p:nvCxnSpPr>
          <p:cNvPr id="418" name="Google Shape;418;p27"/>
          <p:cNvCxnSpPr>
            <a:stCxn id="413" idx="3"/>
            <a:endCxn id="402" idx="1"/>
          </p:cNvCxnSpPr>
          <p:nvPr/>
        </p:nvCxnSpPr>
        <p:spPr>
          <a:xfrm>
            <a:off x="4410144" y="2001248"/>
            <a:ext cx="460500" cy="0"/>
          </a:xfrm>
          <a:prstGeom prst="straightConnector1">
            <a:avLst/>
          </a:prstGeom>
          <a:noFill/>
          <a:ln cap="flat" cmpd="sng" w="9525">
            <a:solidFill>
              <a:schemeClr val="dk1"/>
            </a:solidFill>
            <a:prstDash val="solid"/>
            <a:round/>
            <a:headEnd len="med" w="med" type="none"/>
            <a:tailEnd len="med" w="med" type="none"/>
          </a:ln>
        </p:spPr>
      </p:cxnSp>
      <p:cxnSp>
        <p:nvCxnSpPr>
          <p:cNvPr id="419" name="Google Shape;419;p27"/>
          <p:cNvCxnSpPr>
            <a:stCxn id="411" idx="1"/>
            <a:endCxn id="414" idx="2"/>
          </p:cNvCxnSpPr>
          <p:nvPr/>
        </p:nvCxnSpPr>
        <p:spPr>
          <a:xfrm rot="10800000">
            <a:off x="1318044" y="2599278"/>
            <a:ext cx="615900" cy="925200"/>
          </a:xfrm>
          <a:prstGeom prst="bentConnector2">
            <a:avLst/>
          </a:prstGeom>
          <a:noFill/>
          <a:ln cap="flat" cmpd="sng" w="9525">
            <a:solidFill>
              <a:schemeClr val="dk1"/>
            </a:solidFill>
            <a:prstDash val="solid"/>
            <a:round/>
            <a:headEnd len="med" w="med" type="none"/>
            <a:tailEnd len="med" w="med" type="none"/>
          </a:ln>
        </p:spPr>
      </p:cxnSp>
      <p:cxnSp>
        <p:nvCxnSpPr>
          <p:cNvPr id="420" name="Google Shape;420;p27"/>
          <p:cNvCxnSpPr>
            <a:stCxn id="412" idx="1"/>
            <a:endCxn id="414" idx="3"/>
          </p:cNvCxnSpPr>
          <p:nvPr/>
        </p:nvCxnSpPr>
        <p:spPr>
          <a:xfrm rot="10800000">
            <a:off x="1916244" y="2001163"/>
            <a:ext cx="944700" cy="761700"/>
          </a:xfrm>
          <a:prstGeom prst="bentConnector3">
            <a:avLst>
              <a:gd fmla="val 50007" name="adj1"/>
            </a:avLst>
          </a:prstGeom>
          <a:noFill/>
          <a:ln cap="flat" cmpd="sng" w="9525">
            <a:solidFill>
              <a:schemeClr val="dk1"/>
            </a:solidFill>
            <a:prstDash val="solid"/>
            <a:round/>
            <a:headEnd len="med" w="med" type="none"/>
            <a:tailEnd len="med" w="med" type="none"/>
          </a:ln>
        </p:spPr>
      </p:cxnSp>
      <p:cxnSp>
        <p:nvCxnSpPr>
          <p:cNvPr id="421" name="Google Shape;421;p27"/>
          <p:cNvCxnSpPr>
            <a:stCxn id="413" idx="1"/>
            <a:endCxn id="414" idx="3"/>
          </p:cNvCxnSpPr>
          <p:nvPr/>
        </p:nvCxnSpPr>
        <p:spPr>
          <a:xfrm flipH="1">
            <a:off x="1916244" y="2001248"/>
            <a:ext cx="1871700" cy="600"/>
          </a:xfrm>
          <a:prstGeom prst="bentConnector3">
            <a:avLst>
              <a:gd fmla="val 50004" name="adj1"/>
            </a:avLst>
          </a:prstGeom>
          <a:noFill/>
          <a:ln cap="flat" cmpd="sng" w="9525">
            <a:solidFill>
              <a:schemeClr val="dk1"/>
            </a:solidFill>
            <a:prstDash val="solid"/>
            <a:round/>
            <a:headEnd len="med" w="med" type="none"/>
            <a:tailEnd len="med" w="med" type="none"/>
          </a:ln>
        </p:spPr>
      </p:cxnSp>
      <p:cxnSp>
        <p:nvCxnSpPr>
          <p:cNvPr id="422" name="Google Shape;422;p27"/>
          <p:cNvCxnSpPr>
            <a:stCxn id="410" idx="0"/>
            <a:endCxn id="414" idx="2"/>
          </p:cNvCxnSpPr>
          <p:nvPr/>
        </p:nvCxnSpPr>
        <p:spPr>
          <a:xfrm rot="10800000">
            <a:off x="1318044" y="2599193"/>
            <a:ext cx="0" cy="13758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28"/>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sp>
        <p:nvSpPr>
          <p:cNvPr id="428" name="Google Shape;428;p28"/>
          <p:cNvSpPr/>
          <p:nvPr/>
        </p:nvSpPr>
        <p:spPr>
          <a:xfrm>
            <a:off x="759425" y="2524675"/>
            <a:ext cx="1370700" cy="826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Old Standard TT"/>
                <a:ea typeface="Old Standard TT"/>
                <a:cs typeface="Old Standard TT"/>
                <a:sym typeface="Old Standard TT"/>
              </a:rPr>
              <a:t>Formal research</a:t>
            </a:r>
            <a:endParaRPr sz="2100">
              <a:solidFill>
                <a:srgbClr val="191919"/>
              </a:solidFill>
            </a:endParaRPr>
          </a:p>
        </p:txBody>
      </p:sp>
      <p:grpSp>
        <p:nvGrpSpPr>
          <p:cNvPr id="429" name="Google Shape;429;p28"/>
          <p:cNvGrpSpPr/>
          <p:nvPr/>
        </p:nvGrpSpPr>
        <p:grpSpPr>
          <a:xfrm>
            <a:off x="2372475" y="1193338"/>
            <a:ext cx="1700100" cy="938013"/>
            <a:chOff x="2333050" y="1193338"/>
            <a:chExt cx="1700100" cy="938013"/>
          </a:xfrm>
        </p:grpSpPr>
        <p:sp>
          <p:nvSpPr>
            <p:cNvPr id="430" name="Google Shape;430;p28"/>
            <p:cNvSpPr txBox="1"/>
            <p:nvPr/>
          </p:nvSpPr>
          <p:spPr>
            <a:xfrm>
              <a:off x="2333050" y="1193338"/>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431" name="Google Shape;431;p28"/>
            <p:cNvSpPr txBox="1"/>
            <p:nvPr/>
          </p:nvSpPr>
          <p:spPr>
            <a:xfrm>
              <a:off x="2333050" y="155865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the closest planet to the Sun</a:t>
              </a:r>
              <a:endParaRPr>
                <a:solidFill>
                  <a:schemeClr val="dk1"/>
                </a:solidFill>
                <a:latin typeface="Didact Gothic"/>
                <a:ea typeface="Didact Gothic"/>
                <a:cs typeface="Didact Gothic"/>
                <a:sym typeface="Didact Gothic"/>
              </a:endParaRPr>
            </a:p>
          </p:txBody>
        </p:sp>
      </p:grpSp>
      <p:grpSp>
        <p:nvGrpSpPr>
          <p:cNvPr id="432" name="Google Shape;432;p28"/>
          <p:cNvGrpSpPr/>
          <p:nvPr/>
        </p:nvGrpSpPr>
        <p:grpSpPr>
          <a:xfrm>
            <a:off x="4528473" y="3655425"/>
            <a:ext cx="1700102" cy="937975"/>
            <a:chOff x="4489048" y="3655425"/>
            <a:chExt cx="1700102" cy="937975"/>
          </a:xfrm>
        </p:grpSpPr>
        <p:sp>
          <p:nvSpPr>
            <p:cNvPr id="433" name="Google Shape;433;p28"/>
            <p:cNvSpPr txBox="1"/>
            <p:nvPr/>
          </p:nvSpPr>
          <p:spPr>
            <a:xfrm>
              <a:off x="4489048" y="3655425"/>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434" name="Google Shape;434;p28"/>
            <p:cNvSpPr txBox="1"/>
            <p:nvPr/>
          </p:nvSpPr>
          <p:spPr>
            <a:xfrm>
              <a:off x="4489050" y="402070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nvGrpSpPr>
          <p:cNvPr id="435" name="Google Shape;435;p28"/>
          <p:cNvGrpSpPr/>
          <p:nvPr/>
        </p:nvGrpSpPr>
        <p:grpSpPr>
          <a:xfrm>
            <a:off x="6684477" y="1193338"/>
            <a:ext cx="1700104" cy="938013"/>
            <a:chOff x="6645052" y="1193338"/>
            <a:chExt cx="1700104" cy="938013"/>
          </a:xfrm>
        </p:grpSpPr>
        <p:sp>
          <p:nvSpPr>
            <p:cNvPr id="436" name="Google Shape;436;p28"/>
            <p:cNvSpPr txBox="1"/>
            <p:nvPr/>
          </p:nvSpPr>
          <p:spPr>
            <a:xfrm>
              <a:off x="6645052" y="1193338"/>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Jupiter</a:t>
              </a:r>
              <a:endParaRPr b="1" sz="2200">
                <a:solidFill>
                  <a:schemeClr val="dk1"/>
                </a:solidFill>
                <a:latin typeface="Old Standard TT"/>
                <a:ea typeface="Old Standard TT"/>
                <a:cs typeface="Old Standard TT"/>
                <a:sym typeface="Old Standard TT"/>
              </a:endParaRPr>
            </a:p>
          </p:txBody>
        </p:sp>
        <p:sp>
          <p:nvSpPr>
            <p:cNvPr id="437" name="Google Shape;437;p28"/>
            <p:cNvSpPr txBox="1"/>
            <p:nvPr/>
          </p:nvSpPr>
          <p:spPr>
            <a:xfrm>
              <a:off x="6645056" y="155865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Jupiter is the biggest planet</a:t>
              </a:r>
              <a:endParaRPr>
                <a:solidFill>
                  <a:schemeClr val="dk1"/>
                </a:solidFill>
                <a:latin typeface="Didact Gothic"/>
                <a:ea typeface="Didact Gothic"/>
                <a:cs typeface="Didact Gothic"/>
                <a:sym typeface="Didact Gothic"/>
              </a:endParaRPr>
            </a:p>
          </p:txBody>
        </p:sp>
      </p:grpSp>
      <p:grpSp>
        <p:nvGrpSpPr>
          <p:cNvPr id="438" name="Google Shape;438;p28"/>
          <p:cNvGrpSpPr/>
          <p:nvPr/>
        </p:nvGrpSpPr>
        <p:grpSpPr>
          <a:xfrm>
            <a:off x="4528479" y="1193338"/>
            <a:ext cx="1700102" cy="938013"/>
            <a:chOff x="4489054" y="1193338"/>
            <a:chExt cx="1700102" cy="938013"/>
          </a:xfrm>
        </p:grpSpPr>
        <p:sp>
          <p:nvSpPr>
            <p:cNvPr id="439" name="Google Shape;439;p28"/>
            <p:cNvSpPr txBox="1"/>
            <p:nvPr/>
          </p:nvSpPr>
          <p:spPr>
            <a:xfrm>
              <a:off x="4489054" y="1193338"/>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Saturn</a:t>
              </a:r>
              <a:endParaRPr b="1" sz="2200">
                <a:solidFill>
                  <a:schemeClr val="dk1"/>
                </a:solidFill>
                <a:latin typeface="Old Standard TT"/>
                <a:ea typeface="Old Standard TT"/>
                <a:cs typeface="Old Standard TT"/>
                <a:sym typeface="Old Standard TT"/>
              </a:endParaRPr>
            </a:p>
          </p:txBody>
        </p:sp>
        <p:sp>
          <p:nvSpPr>
            <p:cNvPr id="440" name="Google Shape;440;p28"/>
            <p:cNvSpPr txBox="1"/>
            <p:nvPr/>
          </p:nvSpPr>
          <p:spPr>
            <a:xfrm>
              <a:off x="4489056" y="155865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a gas giant and has several rings</a:t>
              </a:r>
              <a:endParaRPr>
                <a:solidFill>
                  <a:schemeClr val="dk1"/>
                </a:solidFill>
                <a:latin typeface="Didact Gothic"/>
                <a:ea typeface="Didact Gothic"/>
                <a:cs typeface="Didact Gothic"/>
                <a:sym typeface="Didact Gothic"/>
              </a:endParaRPr>
            </a:p>
          </p:txBody>
        </p:sp>
      </p:grpSp>
      <p:grpSp>
        <p:nvGrpSpPr>
          <p:cNvPr id="441" name="Google Shape;441;p28"/>
          <p:cNvGrpSpPr/>
          <p:nvPr/>
        </p:nvGrpSpPr>
        <p:grpSpPr>
          <a:xfrm>
            <a:off x="2372475" y="3655425"/>
            <a:ext cx="1700100" cy="937975"/>
            <a:chOff x="2333050" y="3655425"/>
            <a:chExt cx="1700100" cy="937975"/>
          </a:xfrm>
        </p:grpSpPr>
        <p:sp>
          <p:nvSpPr>
            <p:cNvPr id="442" name="Google Shape;442;p28"/>
            <p:cNvSpPr txBox="1"/>
            <p:nvPr/>
          </p:nvSpPr>
          <p:spPr>
            <a:xfrm>
              <a:off x="2333050" y="3655425"/>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443" name="Google Shape;443;p28"/>
            <p:cNvSpPr txBox="1"/>
            <p:nvPr/>
          </p:nvSpPr>
          <p:spPr>
            <a:xfrm>
              <a:off x="2333050" y="402070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Despite being red, Mars is cold</a:t>
              </a:r>
              <a:endParaRPr>
                <a:solidFill>
                  <a:schemeClr val="dk1"/>
                </a:solidFill>
                <a:latin typeface="Didact Gothic"/>
                <a:ea typeface="Didact Gothic"/>
                <a:cs typeface="Didact Gothic"/>
                <a:sym typeface="Didact Gothic"/>
              </a:endParaRPr>
            </a:p>
          </p:txBody>
        </p:sp>
      </p:grpSp>
      <p:grpSp>
        <p:nvGrpSpPr>
          <p:cNvPr id="444" name="Google Shape;444;p28"/>
          <p:cNvGrpSpPr/>
          <p:nvPr/>
        </p:nvGrpSpPr>
        <p:grpSpPr>
          <a:xfrm>
            <a:off x="6684477" y="3655425"/>
            <a:ext cx="1700104" cy="937975"/>
            <a:chOff x="6645052" y="3655425"/>
            <a:chExt cx="1700104" cy="937975"/>
          </a:xfrm>
        </p:grpSpPr>
        <p:sp>
          <p:nvSpPr>
            <p:cNvPr id="445" name="Google Shape;445;p28"/>
            <p:cNvSpPr txBox="1"/>
            <p:nvPr/>
          </p:nvSpPr>
          <p:spPr>
            <a:xfrm>
              <a:off x="6645052" y="3655425"/>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Neptune</a:t>
              </a:r>
              <a:endParaRPr b="1" sz="2200">
                <a:solidFill>
                  <a:schemeClr val="dk1"/>
                </a:solidFill>
                <a:latin typeface="Old Standard TT"/>
                <a:ea typeface="Old Standard TT"/>
                <a:cs typeface="Old Standard TT"/>
                <a:sym typeface="Old Standard TT"/>
              </a:endParaRPr>
            </a:p>
          </p:txBody>
        </p:sp>
        <p:sp>
          <p:nvSpPr>
            <p:cNvPr id="446" name="Google Shape;446;p28"/>
            <p:cNvSpPr txBox="1"/>
            <p:nvPr/>
          </p:nvSpPr>
          <p:spPr>
            <a:xfrm>
              <a:off x="6645056" y="402070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the farthest planet from the Sun</a:t>
              </a:r>
              <a:endParaRPr>
                <a:solidFill>
                  <a:schemeClr val="dk1"/>
                </a:solidFill>
                <a:latin typeface="Didact Gothic"/>
                <a:ea typeface="Didact Gothic"/>
                <a:cs typeface="Didact Gothic"/>
                <a:sym typeface="Didact Gothic"/>
              </a:endParaRPr>
            </a:p>
          </p:txBody>
        </p:sp>
      </p:grpSp>
      <p:cxnSp>
        <p:nvCxnSpPr>
          <p:cNvPr id="447" name="Google Shape;447;p28"/>
          <p:cNvCxnSpPr>
            <a:stCxn id="428" idx="3"/>
            <a:endCxn id="448" idx="1"/>
          </p:cNvCxnSpPr>
          <p:nvPr/>
        </p:nvCxnSpPr>
        <p:spPr>
          <a:xfrm>
            <a:off x="2130125" y="2937925"/>
            <a:ext cx="795600" cy="0"/>
          </a:xfrm>
          <a:prstGeom prst="straightConnector1">
            <a:avLst/>
          </a:prstGeom>
          <a:noFill/>
          <a:ln cap="flat" cmpd="sng" w="9525">
            <a:solidFill>
              <a:schemeClr val="dk1"/>
            </a:solidFill>
            <a:prstDash val="solid"/>
            <a:round/>
            <a:headEnd len="med" w="med" type="none"/>
            <a:tailEnd len="med" w="med" type="none"/>
          </a:ln>
        </p:spPr>
      </p:cxnSp>
      <p:cxnSp>
        <p:nvCxnSpPr>
          <p:cNvPr id="449" name="Google Shape;449;p28"/>
          <p:cNvCxnSpPr>
            <a:stCxn id="448" idx="3"/>
            <a:endCxn id="450" idx="1"/>
          </p:cNvCxnSpPr>
          <p:nvPr/>
        </p:nvCxnSpPr>
        <p:spPr>
          <a:xfrm>
            <a:off x="3519376" y="2937949"/>
            <a:ext cx="1562400" cy="0"/>
          </a:xfrm>
          <a:prstGeom prst="straightConnector1">
            <a:avLst/>
          </a:prstGeom>
          <a:noFill/>
          <a:ln cap="flat" cmpd="sng" w="9525">
            <a:solidFill>
              <a:schemeClr val="dk1"/>
            </a:solidFill>
            <a:prstDash val="solid"/>
            <a:round/>
            <a:headEnd len="med" w="med" type="none"/>
            <a:tailEnd len="med" w="med" type="none"/>
          </a:ln>
        </p:spPr>
      </p:cxnSp>
      <p:cxnSp>
        <p:nvCxnSpPr>
          <p:cNvPr id="451" name="Google Shape;451;p28"/>
          <p:cNvCxnSpPr>
            <a:stCxn id="450" idx="3"/>
            <a:endCxn id="452" idx="1"/>
          </p:cNvCxnSpPr>
          <p:nvPr/>
        </p:nvCxnSpPr>
        <p:spPr>
          <a:xfrm>
            <a:off x="5675376" y="2937949"/>
            <a:ext cx="1562400" cy="0"/>
          </a:xfrm>
          <a:prstGeom prst="straightConnector1">
            <a:avLst/>
          </a:prstGeom>
          <a:noFill/>
          <a:ln cap="flat" cmpd="sng" w="9525">
            <a:solidFill>
              <a:schemeClr val="dk1"/>
            </a:solidFill>
            <a:prstDash val="solid"/>
            <a:round/>
            <a:headEnd len="med" w="med" type="none"/>
            <a:tailEnd len="med" w="med" type="none"/>
          </a:ln>
        </p:spPr>
      </p:cxnSp>
      <p:cxnSp>
        <p:nvCxnSpPr>
          <p:cNvPr id="453" name="Google Shape;453;p28"/>
          <p:cNvCxnSpPr>
            <a:stCxn id="448" idx="0"/>
            <a:endCxn id="431" idx="2"/>
          </p:cNvCxnSpPr>
          <p:nvPr/>
        </p:nvCxnSpPr>
        <p:spPr>
          <a:xfrm rot="10800000">
            <a:off x="3222526" y="2131399"/>
            <a:ext cx="0" cy="509700"/>
          </a:xfrm>
          <a:prstGeom prst="straightConnector1">
            <a:avLst/>
          </a:prstGeom>
          <a:noFill/>
          <a:ln cap="flat" cmpd="sng" w="9525">
            <a:solidFill>
              <a:schemeClr val="dk1"/>
            </a:solidFill>
            <a:prstDash val="solid"/>
            <a:round/>
            <a:headEnd len="med" w="med" type="none"/>
            <a:tailEnd len="med" w="med" type="none"/>
          </a:ln>
        </p:spPr>
      </p:cxnSp>
      <p:cxnSp>
        <p:nvCxnSpPr>
          <p:cNvPr id="454" name="Google Shape;454;p28"/>
          <p:cNvCxnSpPr>
            <a:stCxn id="448" idx="2"/>
            <a:endCxn id="442" idx="0"/>
          </p:cNvCxnSpPr>
          <p:nvPr/>
        </p:nvCxnSpPr>
        <p:spPr>
          <a:xfrm>
            <a:off x="3222526" y="3234799"/>
            <a:ext cx="0" cy="420600"/>
          </a:xfrm>
          <a:prstGeom prst="straightConnector1">
            <a:avLst/>
          </a:prstGeom>
          <a:noFill/>
          <a:ln cap="flat" cmpd="sng" w="9525">
            <a:solidFill>
              <a:schemeClr val="dk1"/>
            </a:solidFill>
            <a:prstDash val="solid"/>
            <a:round/>
            <a:headEnd len="med" w="med" type="none"/>
            <a:tailEnd len="med" w="med" type="none"/>
          </a:ln>
        </p:spPr>
      </p:cxnSp>
      <p:cxnSp>
        <p:nvCxnSpPr>
          <p:cNvPr id="455" name="Google Shape;455;p28"/>
          <p:cNvCxnSpPr>
            <a:stCxn id="450" idx="2"/>
            <a:endCxn id="433" idx="0"/>
          </p:cNvCxnSpPr>
          <p:nvPr/>
        </p:nvCxnSpPr>
        <p:spPr>
          <a:xfrm>
            <a:off x="5378526" y="3234799"/>
            <a:ext cx="0" cy="420600"/>
          </a:xfrm>
          <a:prstGeom prst="straightConnector1">
            <a:avLst/>
          </a:prstGeom>
          <a:noFill/>
          <a:ln cap="flat" cmpd="sng" w="9525">
            <a:solidFill>
              <a:schemeClr val="dk1"/>
            </a:solidFill>
            <a:prstDash val="solid"/>
            <a:round/>
            <a:headEnd len="med" w="med" type="none"/>
            <a:tailEnd len="med" w="med" type="none"/>
          </a:ln>
        </p:spPr>
      </p:cxnSp>
      <p:cxnSp>
        <p:nvCxnSpPr>
          <p:cNvPr id="456" name="Google Shape;456;p28"/>
          <p:cNvCxnSpPr>
            <a:stCxn id="450" idx="0"/>
            <a:endCxn id="440" idx="2"/>
          </p:cNvCxnSpPr>
          <p:nvPr/>
        </p:nvCxnSpPr>
        <p:spPr>
          <a:xfrm rot="10800000">
            <a:off x="5378526" y="2131399"/>
            <a:ext cx="0" cy="509700"/>
          </a:xfrm>
          <a:prstGeom prst="straightConnector1">
            <a:avLst/>
          </a:prstGeom>
          <a:noFill/>
          <a:ln cap="flat" cmpd="sng" w="9525">
            <a:solidFill>
              <a:schemeClr val="dk1"/>
            </a:solidFill>
            <a:prstDash val="solid"/>
            <a:round/>
            <a:headEnd len="med" w="med" type="none"/>
            <a:tailEnd len="med" w="med" type="none"/>
          </a:ln>
        </p:spPr>
      </p:cxnSp>
      <p:cxnSp>
        <p:nvCxnSpPr>
          <p:cNvPr id="457" name="Google Shape;457;p28"/>
          <p:cNvCxnSpPr>
            <a:stCxn id="452" idx="0"/>
            <a:endCxn id="437" idx="2"/>
          </p:cNvCxnSpPr>
          <p:nvPr/>
        </p:nvCxnSpPr>
        <p:spPr>
          <a:xfrm rot="10800000">
            <a:off x="7534526" y="2131399"/>
            <a:ext cx="0" cy="509700"/>
          </a:xfrm>
          <a:prstGeom prst="straightConnector1">
            <a:avLst/>
          </a:prstGeom>
          <a:noFill/>
          <a:ln cap="flat" cmpd="sng" w="9525">
            <a:solidFill>
              <a:schemeClr val="dk1"/>
            </a:solidFill>
            <a:prstDash val="solid"/>
            <a:round/>
            <a:headEnd len="med" w="med" type="none"/>
            <a:tailEnd len="med" w="med" type="none"/>
          </a:ln>
        </p:spPr>
      </p:cxnSp>
      <p:cxnSp>
        <p:nvCxnSpPr>
          <p:cNvPr id="458" name="Google Shape;458;p28"/>
          <p:cNvCxnSpPr>
            <a:stCxn id="452" idx="2"/>
            <a:endCxn id="445" idx="0"/>
          </p:cNvCxnSpPr>
          <p:nvPr/>
        </p:nvCxnSpPr>
        <p:spPr>
          <a:xfrm>
            <a:off x="7534526" y="3234799"/>
            <a:ext cx="0" cy="420600"/>
          </a:xfrm>
          <a:prstGeom prst="straightConnector1">
            <a:avLst/>
          </a:prstGeom>
          <a:noFill/>
          <a:ln cap="flat" cmpd="sng" w="9525">
            <a:solidFill>
              <a:schemeClr val="dk1"/>
            </a:solidFill>
            <a:prstDash val="solid"/>
            <a:round/>
            <a:headEnd len="med" w="med" type="none"/>
            <a:tailEnd len="med" w="med" type="none"/>
          </a:ln>
        </p:spPr>
      </p:cxnSp>
      <p:grpSp>
        <p:nvGrpSpPr>
          <p:cNvPr id="459" name="Google Shape;459;p28"/>
          <p:cNvGrpSpPr/>
          <p:nvPr/>
        </p:nvGrpSpPr>
        <p:grpSpPr>
          <a:xfrm>
            <a:off x="5081676" y="2641099"/>
            <a:ext cx="593700" cy="593700"/>
            <a:chOff x="5042251" y="2641099"/>
            <a:chExt cx="593700" cy="593700"/>
          </a:xfrm>
        </p:grpSpPr>
        <p:sp>
          <p:nvSpPr>
            <p:cNvPr id="450" name="Google Shape;450;p28"/>
            <p:cNvSpPr/>
            <p:nvPr/>
          </p:nvSpPr>
          <p:spPr>
            <a:xfrm>
              <a:off x="5042251" y="2641099"/>
              <a:ext cx="593700" cy="593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460" name="Google Shape;460;p28"/>
            <p:cNvGrpSpPr/>
            <p:nvPr/>
          </p:nvGrpSpPr>
          <p:grpSpPr>
            <a:xfrm>
              <a:off x="5162246" y="2774082"/>
              <a:ext cx="353802" cy="327739"/>
              <a:chOff x="4266025" y="3609275"/>
              <a:chExt cx="299325" cy="277275"/>
            </a:xfrm>
          </p:grpSpPr>
          <p:sp>
            <p:nvSpPr>
              <p:cNvPr id="461" name="Google Shape;461;p2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3" name="Google Shape;463;p28"/>
          <p:cNvGrpSpPr/>
          <p:nvPr/>
        </p:nvGrpSpPr>
        <p:grpSpPr>
          <a:xfrm>
            <a:off x="7237676" y="2641099"/>
            <a:ext cx="593700" cy="593700"/>
            <a:chOff x="7198251" y="2641099"/>
            <a:chExt cx="593700" cy="593700"/>
          </a:xfrm>
        </p:grpSpPr>
        <p:sp>
          <p:nvSpPr>
            <p:cNvPr id="452" name="Google Shape;452;p28"/>
            <p:cNvSpPr/>
            <p:nvPr/>
          </p:nvSpPr>
          <p:spPr>
            <a:xfrm>
              <a:off x="7198251" y="2641099"/>
              <a:ext cx="593700" cy="593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464" name="Google Shape;464;p28"/>
            <p:cNvGrpSpPr/>
            <p:nvPr/>
          </p:nvGrpSpPr>
          <p:grpSpPr>
            <a:xfrm>
              <a:off x="7318262" y="2763380"/>
              <a:ext cx="350079" cy="349133"/>
              <a:chOff x="2768750" y="3227275"/>
              <a:chExt cx="296175" cy="295375"/>
            </a:xfrm>
          </p:grpSpPr>
          <p:sp>
            <p:nvSpPr>
              <p:cNvPr id="465" name="Google Shape;465;p28"/>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8"/>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8"/>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8"/>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8"/>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8"/>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8"/>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8"/>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3" name="Google Shape;473;p28"/>
          <p:cNvGrpSpPr/>
          <p:nvPr/>
        </p:nvGrpSpPr>
        <p:grpSpPr>
          <a:xfrm>
            <a:off x="2925676" y="2641099"/>
            <a:ext cx="593700" cy="593700"/>
            <a:chOff x="2886251" y="2641099"/>
            <a:chExt cx="593700" cy="593700"/>
          </a:xfrm>
        </p:grpSpPr>
        <p:sp>
          <p:nvSpPr>
            <p:cNvPr id="448" name="Google Shape;448;p28"/>
            <p:cNvSpPr/>
            <p:nvPr/>
          </p:nvSpPr>
          <p:spPr>
            <a:xfrm>
              <a:off x="2886251" y="2641099"/>
              <a:ext cx="593700" cy="593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474" name="Google Shape;474;p28"/>
            <p:cNvGrpSpPr/>
            <p:nvPr/>
          </p:nvGrpSpPr>
          <p:grpSpPr>
            <a:xfrm>
              <a:off x="3007565" y="2775222"/>
              <a:ext cx="351024" cy="325464"/>
              <a:chOff x="6543825" y="3202075"/>
              <a:chExt cx="296975" cy="275350"/>
            </a:xfrm>
          </p:grpSpPr>
          <p:sp>
            <p:nvSpPr>
              <p:cNvPr id="475" name="Google Shape;475;p28"/>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8"/>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8"/>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8"/>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8"/>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8"/>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8"/>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29"/>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pSp>
        <p:nvGrpSpPr>
          <p:cNvPr id="487" name="Google Shape;487;p29"/>
          <p:cNvGrpSpPr/>
          <p:nvPr/>
        </p:nvGrpSpPr>
        <p:grpSpPr>
          <a:xfrm>
            <a:off x="916825" y="1193125"/>
            <a:ext cx="1700100" cy="966300"/>
            <a:chOff x="829100" y="1290800"/>
            <a:chExt cx="1700100" cy="966300"/>
          </a:xfrm>
        </p:grpSpPr>
        <p:sp>
          <p:nvSpPr>
            <p:cNvPr id="488" name="Google Shape;488;p29"/>
            <p:cNvSpPr txBox="1"/>
            <p:nvPr/>
          </p:nvSpPr>
          <p:spPr>
            <a:xfrm>
              <a:off x="829100" y="1290800"/>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1</a:t>
              </a:r>
              <a:endParaRPr b="1" sz="2200">
                <a:solidFill>
                  <a:schemeClr val="dk1"/>
                </a:solidFill>
                <a:latin typeface="Old Standard TT"/>
                <a:ea typeface="Old Standard TT"/>
                <a:cs typeface="Old Standard TT"/>
                <a:sym typeface="Old Standard TT"/>
              </a:endParaRPr>
            </a:p>
          </p:txBody>
        </p:sp>
        <p:sp>
          <p:nvSpPr>
            <p:cNvPr id="489" name="Google Shape;489;p29"/>
            <p:cNvSpPr txBox="1"/>
            <p:nvPr/>
          </p:nvSpPr>
          <p:spPr>
            <a:xfrm>
              <a:off x="829100" y="168440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Mercury is very small planet</a:t>
              </a:r>
              <a:endParaRPr>
                <a:solidFill>
                  <a:schemeClr val="dk1"/>
                </a:solidFill>
                <a:latin typeface="Didact Gothic"/>
                <a:ea typeface="Didact Gothic"/>
                <a:cs typeface="Didact Gothic"/>
                <a:sym typeface="Didact Gothic"/>
              </a:endParaRPr>
            </a:p>
          </p:txBody>
        </p:sp>
      </p:grpSp>
      <p:grpSp>
        <p:nvGrpSpPr>
          <p:cNvPr id="490" name="Google Shape;490;p29"/>
          <p:cNvGrpSpPr/>
          <p:nvPr/>
        </p:nvGrpSpPr>
        <p:grpSpPr>
          <a:xfrm>
            <a:off x="2787625" y="3635250"/>
            <a:ext cx="1700100" cy="966300"/>
            <a:chOff x="2699350" y="3734825"/>
            <a:chExt cx="1700100" cy="966300"/>
          </a:xfrm>
        </p:grpSpPr>
        <p:sp>
          <p:nvSpPr>
            <p:cNvPr id="491" name="Google Shape;491;p29"/>
            <p:cNvSpPr txBox="1"/>
            <p:nvPr/>
          </p:nvSpPr>
          <p:spPr>
            <a:xfrm>
              <a:off x="2699350" y="3734825"/>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7</a:t>
              </a:r>
              <a:endParaRPr b="1" sz="2200">
                <a:solidFill>
                  <a:schemeClr val="dk1"/>
                </a:solidFill>
                <a:latin typeface="Old Standard TT"/>
                <a:ea typeface="Old Standard TT"/>
                <a:cs typeface="Old Standard TT"/>
                <a:sym typeface="Old Standard TT"/>
              </a:endParaRPr>
            </a:p>
          </p:txBody>
        </p:sp>
        <p:sp>
          <p:nvSpPr>
            <p:cNvPr id="492" name="Google Shape;492;p29"/>
            <p:cNvSpPr txBox="1"/>
            <p:nvPr/>
          </p:nvSpPr>
          <p:spPr>
            <a:xfrm>
              <a:off x="2699350" y="4128425"/>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nvGrpSpPr>
          <p:cNvPr id="493" name="Google Shape;493;p29"/>
          <p:cNvGrpSpPr/>
          <p:nvPr/>
        </p:nvGrpSpPr>
        <p:grpSpPr>
          <a:xfrm>
            <a:off x="917375" y="3655475"/>
            <a:ext cx="1700100" cy="966300"/>
            <a:chOff x="829100" y="3734825"/>
            <a:chExt cx="1700100" cy="966300"/>
          </a:xfrm>
        </p:grpSpPr>
        <p:sp>
          <p:nvSpPr>
            <p:cNvPr id="494" name="Google Shape;494;p29"/>
            <p:cNvSpPr txBox="1"/>
            <p:nvPr/>
          </p:nvSpPr>
          <p:spPr>
            <a:xfrm>
              <a:off x="829100" y="3734825"/>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8</a:t>
              </a:r>
              <a:endParaRPr b="1" sz="2200">
                <a:solidFill>
                  <a:schemeClr val="dk1"/>
                </a:solidFill>
                <a:latin typeface="Old Standard TT"/>
                <a:ea typeface="Old Standard TT"/>
                <a:cs typeface="Old Standard TT"/>
                <a:sym typeface="Old Standard TT"/>
              </a:endParaRPr>
            </a:p>
          </p:txBody>
        </p:sp>
        <p:sp>
          <p:nvSpPr>
            <p:cNvPr id="495" name="Google Shape;495;p29"/>
            <p:cNvSpPr txBox="1"/>
            <p:nvPr/>
          </p:nvSpPr>
          <p:spPr>
            <a:xfrm>
              <a:off x="829100" y="4128425"/>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Despite being red, Mars is cold</a:t>
              </a:r>
              <a:endParaRPr>
                <a:solidFill>
                  <a:schemeClr val="dk1"/>
                </a:solidFill>
                <a:latin typeface="Didact Gothic"/>
                <a:ea typeface="Didact Gothic"/>
                <a:cs typeface="Didact Gothic"/>
                <a:sym typeface="Didact Gothic"/>
              </a:endParaRPr>
            </a:p>
          </p:txBody>
        </p:sp>
      </p:grpSp>
      <p:grpSp>
        <p:nvGrpSpPr>
          <p:cNvPr id="496" name="Google Shape;496;p29"/>
          <p:cNvGrpSpPr/>
          <p:nvPr/>
        </p:nvGrpSpPr>
        <p:grpSpPr>
          <a:xfrm>
            <a:off x="4656806" y="1193125"/>
            <a:ext cx="1700100" cy="966300"/>
            <a:chOff x="4569081" y="1290800"/>
            <a:chExt cx="1700100" cy="966300"/>
          </a:xfrm>
        </p:grpSpPr>
        <p:sp>
          <p:nvSpPr>
            <p:cNvPr id="497" name="Google Shape;497;p29"/>
            <p:cNvSpPr txBox="1"/>
            <p:nvPr/>
          </p:nvSpPr>
          <p:spPr>
            <a:xfrm>
              <a:off x="4569081" y="1290800"/>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3</a:t>
              </a:r>
              <a:endParaRPr b="1" sz="2200">
                <a:solidFill>
                  <a:schemeClr val="dk1"/>
                </a:solidFill>
                <a:latin typeface="Old Standard TT"/>
                <a:ea typeface="Old Standard TT"/>
                <a:cs typeface="Old Standard TT"/>
                <a:sym typeface="Old Standard TT"/>
              </a:endParaRPr>
            </a:p>
          </p:txBody>
        </p:sp>
        <p:sp>
          <p:nvSpPr>
            <p:cNvPr id="498" name="Google Shape;498;p29"/>
            <p:cNvSpPr txBox="1"/>
            <p:nvPr/>
          </p:nvSpPr>
          <p:spPr>
            <a:xfrm>
              <a:off x="4569081" y="168440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Jupiter is the biggest planet</a:t>
              </a:r>
              <a:endParaRPr>
                <a:solidFill>
                  <a:schemeClr val="dk1"/>
                </a:solidFill>
                <a:latin typeface="Didact Gothic"/>
                <a:ea typeface="Didact Gothic"/>
                <a:cs typeface="Didact Gothic"/>
                <a:sym typeface="Didact Gothic"/>
              </a:endParaRPr>
            </a:p>
          </p:txBody>
        </p:sp>
      </p:grpSp>
      <p:grpSp>
        <p:nvGrpSpPr>
          <p:cNvPr id="499" name="Google Shape;499;p29"/>
          <p:cNvGrpSpPr/>
          <p:nvPr/>
        </p:nvGrpSpPr>
        <p:grpSpPr>
          <a:xfrm>
            <a:off x="2787081" y="1193125"/>
            <a:ext cx="1700100" cy="966300"/>
            <a:chOff x="2699356" y="1290800"/>
            <a:chExt cx="1700100" cy="966300"/>
          </a:xfrm>
        </p:grpSpPr>
        <p:sp>
          <p:nvSpPr>
            <p:cNvPr id="500" name="Google Shape;500;p29"/>
            <p:cNvSpPr txBox="1"/>
            <p:nvPr/>
          </p:nvSpPr>
          <p:spPr>
            <a:xfrm>
              <a:off x="2699356" y="1290800"/>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2</a:t>
              </a:r>
              <a:endParaRPr b="1" sz="2200">
                <a:solidFill>
                  <a:schemeClr val="dk1"/>
                </a:solidFill>
                <a:latin typeface="Old Standard TT"/>
                <a:ea typeface="Old Standard TT"/>
                <a:cs typeface="Old Standard TT"/>
                <a:sym typeface="Old Standard TT"/>
              </a:endParaRPr>
            </a:p>
          </p:txBody>
        </p:sp>
        <p:sp>
          <p:nvSpPr>
            <p:cNvPr id="501" name="Google Shape;501;p29"/>
            <p:cNvSpPr txBox="1"/>
            <p:nvPr/>
          </p:nvSpPr>
          <p:spPr>
            <a:xfrm>
              <a:off x="2699356" y="168440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Saturn is a gas giant with rings</a:t>
              </a:r>
              <a:endParaRPr>
                <a:solidFill>
                  <a:schemeClr val="dk1"/>
                </a:solidFill>
                <a:latin typeface="Didact Gothic"/>
                <a:ea typeface="Didact Gothic"/>
                <a:cs typeface="Didact Gothic"/>
                <a:sym typeface="Didact Gothic"/>
              </a:endParaRPr>
            </a:p>
          </p:txBody>
        </p:sp>
      </p:grpSp>
      <p:grpSp>
        <p:nvGrpSpPr>
          <p:cNvPr id="502" name="Google Shape;502;p29"/>
          <p:cNvGrpSpPr/>
          <p:nvPr/>
        </p:nvGrpSpPr>
        <p:grpSpPr>
          <a:xfrm>
            <a:off x="4657356" y="3635250"/>
            <a:ext cx="1700100" cy="966300"/>
            <a:chOff x="4569081" y="3734825"/>
            <a:chExt cx="1700100" cy="966300"/>
          </a:xfrm>
        </p:grpSpPr>
        <p:sp>
          <p:nvSpPr>
            <p:cNvPr id="503" name="Google Shape;503;p29"/>
            <p:cNvSpPr txBox="1"/>
            <p:nvPr/>
          </p:nvSpPr>
          <p:spPr>
            <a:xfrm>
              <a:off x="4569081" y="3734825"/>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6</a:t>
              </a:r>
              <a:endParaRPr b="1" sz="2200">
                <a:solidFill>
                  <a:schemeClr val="dk1"/>
                </a:solidFill>
                <a:latin typeface="Old Standard TT"/>
                <a:ea typeface="Old Standard TT"/>
                <a:cs typeface="Old Standard TT"/>
                <a:sym typeface="Old Standard TT"/>
              </a:endParaRPr>
            </a:p>
          </p:txBody>
        </p:sp>
        <p:sp>
          <p:nvSpPr>
            <p:cNvPr id="504" name="Google Shape;504;p29"/>
            <p:cNvSpPr txBox="1"/>
            <p:nvPr/>
          </p:nvSpPr>
          <p:spPr>
            <a:xfrm>
              <a:off x="4569081" y="4128425"/>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Neptune is far away from Earth</a:t>
              </a:r>
              <a:endParaRPr>
                <a:solidFill>
                  <a:schemeClr val="dk1"/>
                </a:solidFill>
                <a:latin typeface="Didact Gothic"/>
                <a:ea typeface="Didact Gothic"/>
                <a:cs typeface="Didact Gothic"/>
                <a:sym typeface="Didact Gothic"/>
              </a:endParaRPr>
            </a:p>
          </p:txBody>
        </p:sp>
      </p:grpSp>
      <p:grpSp>
        <p:nvGrpSpPr>
          <p:cNvPr id="505" name="Google Shape;505;p29"/>
          <p:cNvGrpSpPr/>
          <p:nvPr/>
        </p:nvGrpSpPr>
        <p:grpSpPr>
          <a:xfrm>
            <a:off x="6526531" y="1193125"/>
            <a:ext cx="1700100" cy="966300"/>
            <a:chOff x="6438806" y="1290800"/>
            <a:chExt cx="1700100" cy="966300"/>
          </a:xfrm>
        </p:grpSpPr>
        <p:sp>
          <p:nvSpPr>
            <p:cNvPr id="506" name="Google Shape;506;p29"/>
            <p:cNvSpPr txBox="1"/>
            <p:nvPr/>
          </p:nvSpPr>
          <p:spPr>
            <a:xfrm>
              <a:off x="6438806" y="1290800"/>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4</a:t>
              </a:r>
              <a:endParaRPr b="1" sz="2200">
                <a:solidFill>
                  <a:schemeClr val="dk1"/>
                </a:solidFill>
                <a:latin typeface="Old Standard TT"/>
                <a:ea typeface="Old Standard TT"/>
                <a:cs typeface="Old Standard TT"/>
                <a:sym typeface="Old Standard TT"/>
              </a:endParaRPr>
            </a:p>
          </p:txBody>
        </p:sp>
        <p:sp>
          <p:nvSpPr>
            <p:cNvPr id="507" name="Google Shape;507;p29"/>
            <p:cNvSpPr txBox="1"/>
            <p:nvPr/>
          </p:nvSpPr>
          <p:spPr>
            <a:xfrm>
              <a:off x="6438806" y="168440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Mars is full iron oxide dust</a:t>
              </a:r>
              <a:endParaRPr>
                <a:solidFill>
                  <a:schemeClr val="dk1"/>
                </a:solidFill>
                <a:latin typeface="Didact Gothic"/>
                <a:ea typeface="Didact Gothic"/>
                <a:cs typeface="Didact Gothic"/>
                <a:sym typeface="Didact Gothic"/>
              </a:endParaRPr>
            </a:p>
          </p:txBody>
        </p:sp>
      </p:grpSp>
      <p:grpSp>
        <p:nvGrpSpPr>
          <p:cNvPr id="508" name="Google Shape;508;p29"/>
          <p:cNvGrpSpPr/>
          <p:nvPr/>
        </p:nvGrpSpPr>
        <p:grpSpPr>
          <a:xfrm>
            <a:off x="6527081" y="3635250"/>
            <a:ext cx="1700100" cy="966300"/>
            <a:chOff x="6438806" y="3734825"/>
            <a:chExt cx="1700100" cy="966300"/>
          </a:xfrm>
        </p:grpSpPr>
        <p:sp>
          <p:nvSpPr>
            <p:cNvPr id="509" name="Google Shape;509;p29"/>
            <p:cNvSpPr txBox="1"/>
            <p:nvPr/>
          </p:nvSpPr>
          <p:spPr>
            <a:xfrm>
              <a:off x="6438806" y="3734825"/>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5</a:t>
              </a:r>
              <a:endParaRPr b="1" sz="2200">
                <a:solidFill>
                  <a:schemeClr val="dk1"/>
                </a:solidFill>
                <a:latin typeface="Old Standard TT"/>
                <a:ea typeface="Old Standard TT"/>
                <a:cs typeface="Old Standard TT"/>
                <a:sym typeface="Old Standard TT"/>
              </a:endParaRPr>
            </a:p>
          </p:txBody>
        </p:sp>
        <p:sp>
          <p:nvSpPr>
            <p:cNvPr id="510" name="Google Shape;510;p29"/>
            <p:cNvSpPr txBox="1"/>
            <p:nvPr/>
          </p:nvSpPr>
          <p:spPr>
            <a:xfrm>
              <a:off x="6438806" y="4128425"/>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Earth is the third planet from the Sun</a:t>
              </a:r>
              <a:endParaRPr>
                <a:solidFill>
                  <a:schemeClr val="dk1"/>
                </a:solidFill>
                <a:latin typeface="Didact Gothic"/>
                <a:ea typeface="Didact Gothic"/>
                <a:cs typeface="Didact Gothic"/>
                <a:sym typeface="Didact Gothic"/>
              </a:endParaRPr>
            </a:p>
          </p:txBody>
        </p:sp>
      </p:grpSp>
      <p:cxnSp>
        <p:nvCxnSpPr>
          <p:cNvPr id="511" name="Google Shape;511;p29"/>
          <p:cNvCxnSpPr>
            <a:stCxn id="512" idx="3"/>
            <a:endCxn id="513" idx="1"/>
          </p:cNvCxnSpPr>
          <p:nvPr/>
        </p:nvCxnSpPr>
        <p:spPr>
          <a:xfrm>
            <a:off x="2077969" y="2576045"/>
            <a:ext cx="1248000" cy="0"/>
          </a:xfrm>
          <a:prstGeom prst="straightConnector1">
            <a:avLst/>
          </a:prstGeom>
          <a:noFill/>
          <a:ln cap="flat" cmpd="sng" w="9525">
            <a:solidFill>
              <a:schemeClr val="dk1"/>
            </a:solidFill>
            <a:prstDash val="solid"/>
            <a:round/>
            <a:headEnd len="med" w="med" type="none"/>
            <a:tailEnd len="med" w="med" type="none"/>
          </a:ln>
        </p:spPr>
      </p:cxnSp>
      <p:cxnSp>
        <p:nvCxnSpPr>
          <p:cNvPr id="514" name="Google Shape;514;p29"/>
          <p:cNvCxnSpPr>
            <a:stCxn id="513" idx="3"/>
            <a:endCxn id="515" idx="1"/>
          </p:cNvCxnSpPr>
          <p:nvPr/>
        </p:nvCxnSpPr>
        <p:spPr>
          <a:xfrm>
            <a:off x="3948219" y="2576045"/>
            <a:ext cx="1248000" cy="0"/>
          </a:xfrm>
          <a:prstGeom prst="straightConnector1">
            <a:avLst/>
          </a:prstGeom>
          <a:noFill/>
          <a:ln cap="flat" cmpd="sng" w="9525">
            <a:solidFill>
              <a:schemeClr val="dk1"/>
            </a:solidFill>
            <a:prstDash val="solid"/>
            <a:round/>
            <a:headEnd len="med" w="med" type="none"/>
            <a:tailEnd len="med" w="med" type="none"/>
          </a:ln>
        </p:spPr>
      </p:cxnSp>
      <p:cxnSp>
        <p:nvCxnSpPr>
          <p:cNvPr id="516" name="Google Shape;516;p29"/>
          <p:cNvCxnSpPr>
            <a:stCxn id="515" idx="3"/>
            <a:endCxn id="517" idx="1"/>
          </p:cNvCxnSpPr>
          <p:nvPr/>
        </p:nvCxnSpPr>
        <p:spPr>
          <a:xfrm>
            <a:off x="5818469" y="2576045"/>
            <a:ext cx="1248000" cy="0"/>
          </a:xfrm>
          <a:prstGeom prst="straightConnector1">
            <a:avLst/>
          </a:prstGeom>
          <a:noFill/>
          <a:ln cap="flat" cmpd="sng" w="9525">
            <a:solidFill>
              <a:schemeClr val="dk1"/>
            </a:solidFill>
            <a:prstDash val="solid"/>
            <a:round/>
            <a:headEnd len="med" w="med" type="none"/>
            <a:tailEnd len="med" w="med" type="none"/>
          </a:ln>
        </p:spPr>
      </p:cxnSp>
      <p:cxnSp>
        <p:nvCxnSpPr>
          <p:cNvPr id="518" name="Google Shape;518;p29"/>
          <p:cNvCxnSpPr>
            <a:stCxn id="517" idx="3"/>
            <a:endCxn id="519" idx="3"/>
          </p:cNvCxnSpPr>
          <p:nvPr/>
        </p:nvCxnSpPr>
        <p:spPr>
          <a:xfrm>
            <a:off x="7688719" y="2576045"/>
            <a:ext cx="600" cy="776100"/>
          </a:xfrm>
          <a:prstGeom prst="bentConnector3">
            <a:avLst>
              <a:gd fmla="val 39687500" name="adj1"/>
            </a:avLst>
          </a:prstGeom>
          <a:noFill/>
          <a:ln cap="flat" cmpd="sng" w="9525">
            <a:solidFill>
              <a:schemeClr val="dk1"/>
            </a:solidFill>
            <a:prstDash val="solid"/>
            <a:round/>
            <a:headEnd len="med" w="med" type="none"/>
            <a:tailEnd len="med" w="med" type="none"/>
          </a:ln>
        </p:spPr>
      </p:cxnSp>
      <p:cxnSp>
        <p:nvCxnSpPr>
          <p:cNvPr id="520" name="Google Shape;520;p29"/>
          <p:cNvCxnSpPr>
            <a:stCxn id="519" idx="1"/>
            <a:endCxn id="521" idx="3"/>
          </p:cNvCxnSpPr>
          <p:nvPr/>
        </p:nvCxnSpPr>
        <p:spPr>
          <a:xfrm rot="10800000">
            <a:off x="5818519" y="3351995"/>
            <a:ext cx="1248000" cy="0"/>
          </a:xfrm>
          <a:prstGeom prst="straightConnector1">
            <a:avLst/>
          </a:prstGeom>
          <a:noFill/>
          <a:ln cap="flat" cmpd="sng" w="9525">
            <a:solidFill>
              <a:schemeClr val="dk1"/>
            </a:solidFill>
            <a:prstDash val="solid"/>
            <a:round/>
            <a:headEnd len="med" w="med" type="none"/>
            <a:tailEnd len="med" w="med" type="none"/>
          </a:ln>
        </p:spPr>
      </p:cxnSp>
      <p:cxnSp>
        <p:nvCxnSpPr>
          <p:cNvPr id="522" name="Google Shape;522;p29"/>
          <p:cNvCxnSpPr>
            <a:stCxn id="521" idx="1"/>
            <a:endCxn id="523" idx="3"/>
          </p:cNvCxnSpPr>
          <p:nvPr/>
        </p:nvCxnSpPr>
        <p:spPr>
          <a:xfrm rot="10800000">
            <a:off x="3948269" y="3351995"/>
            <a:ext cx="1248000" cy="0"/>
          </a:xfrm>
          <a:prstGeom prst="straightConnector1">
            <a:avLst/>
          </a:prstGeom>
          <a:noFill/>
          <a:ln cap="flat" cmpd="sng" w="9525">
            <a:solidFill>
              <a:schemeClr val="dk1"/>
            </a:solidFill>
            <a:prstDash val="solid"/>
            <a:round/>
            <a:headEnd len="med" w="med" type="none"/>
            <a:tailEnd len="med" w="med" type="none"/>
          </a:ln>
        </p:spPr>
      </p:cxnSp>
      <p:cxnSp>
        <p:nvCxnSpPr>
          <p:cNvPr id="524" name="Google Shape;524;p29"/>
          <p:cNvCxnSpPr>
            <a:stCxn id="523" idx="1"/>
            <a:endCxn id="525" idx="3"/>
          </p:cNvCxnSpPr>
          <p:nvPr/>
        </p:nvCxnSpPr>
        <p:spPr>
          <a:xfrm rot="10800000">
            <a:off x="2078019" y="3351995"/>
            <a:ext cx="1248000" cy="0"/>
          </a:xfrm>
          <a:prstGeom prst="straightConnector1">
            <a:avLst/>
          </a:prstGeom>
          <a:noFill/>
          <a:ln cap="flat" cmpd="sng" w="9525">
            <a:solidFill>
              <a:schemeClr val="dk1"/>
            </a:solidFill>
            <a:prstDash val="solid"/>
            <a:round/>
            <a:headEnd len="med" w="med" type="none"/>
            <a:tailEnd len="med" w="med" type="none"/>
          </a:ln>
        </p:spPr>
      </p:cxnSp>
      <p:grpSp>
        <p:nvGrpSpPr>
          <p:cNvPr id="526" name="Google Shape;526;p29"/>
          <p:cNvGrpSpPr/>
          <p:nvPr/>
        </p:nvGrpSpPr>
        <p:grpSpPr>
          <a:xfrm>
            <a:off x="3326019" y="3040895"/>
            <a:ext cx="622200" cy="622200"/>
            <a:chOff x="3238294" y="3072845"/>
            <a:chExt cx="622200" cy="622200"/>
          </a:xfrm>
        </p:grpSpPr>
        <p:sp>
          <p:nvSpPr>
            <p:cNvPr id="523" name="Google Shape;523;p29"/>
            <p:cNvSpPr/>
            <p:nvPr/>
          </p:nvSpPr>
          <p:spPr>
            <a:xfrm>
              <a:off x="3238294" y="3072845"/>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527" name="Google Shape;527;p29"/>
            <p:cNvGrpSpPr/>
            <p:nvPr/>
          </p:nvGrpSpPr>
          <p:grpSpPr>
            <a:xfrm>
              <a:off x="3365789" y="3200772"/>
              <a:ext cx="367261" cy="366364"/>
              <a:chOff x="-64410850" y="4094450"/>
              <a:chExt cx="317425" cy="316650"/>
            </a:xfrm>
          </p:grpSpPr>
          <p:sp>
            <p:nvSpPr>
              <p:cNvPr id="528" name="Google Shape;528;p2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 name="Google Shape;531;p29"/>
          <p:cNvGrpSpPr/>
          <p:nvPr/>
        </p:nvGrpSpPr>
        <p:grpSpPr>
          <a:xfrm>
            <a:off x="1455769" y="2264945"/>
            <a:ext cx="622200" cy="622200"/>
            <a:chOff x="1368044" y="2296895"/>
            <a:chExt cx="622200" cy="622200"/>
          </a:xfrm>
        </p:grpSpPr>
        <p:sp>
          <p:nvSpPr>
            <p:cNvPr id="512" name="Google Shape;512;p29"/>
            <p:cNvSpPr/>
            <p:nvPr/>
          </p:nvSpPr>
          <p:spPr>
            <a:xfrm>
              <a:off x="1368044" y="2296895"/>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532" name="Google Shape;532;p29"/>
            <p:cNvGrpSpPr/>
            <p:nvPr/>
          </p:nvGrpSpPr>
          <p:grpSpPr>
            <a:xfrm>
              <a:off x="1495937" y="2424807"/>
              <a:ext cx="368186" cy="366364"/>
              <a:chOff x="-63679950" y="3360375"/>
              <a:chExt cx="318225" cy="316650"/>
            </a:xfrm>
          </p:grpSpPr>
          <p:sp>
            <p:nvSpPr>
              <p:cNvPr id="533" name="Google Shape;533;p2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7" name="Google Shape;537;p29"/>
          <p:cNvGrpSpPr/>
          <p:nvPr/>
        </p:nvGrpSpPr>
        <p:grpSpPr>
          <a:xfrm>
            <a:off x="3326019" y="2264945"/>
            <a:ext cx="622200" cy="622200"/>
            <a:chOff x="3238294" y="2296895"/>
            <a:chExt cx="622200" cy="622200"/>
          </a:xfrm>
        </p:grpSpPr>
        <p:sp>
          <p:nvSpPr>
            <p:cNvPr id="513" name="Google Shape;513;p29"/>
            <p:cNvSpPr/>
            <p:nvPr/>
          </p:nvSpPr>
          <p:spPr>
            <a:xfrm>
              <a:off x="3238294" y="2296895"/>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sp>
          <p:nvSpPr>
            <p:cNvPr id="538" name="Google Shape;538;p29"/>
            <p:cNvSpPr/>
            <p:nvPr/>
          </p:nvSpPr>
          <p:spPr>
            <a:xfrm>
              <a:off x="3364379" y="2424134"/>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 name="Google Shape;539;p29"/>
          <p:cNvGrpSpPr/>
          <p:nvPr/>
        </p:nvGrpSpPr>
        <p:grpSpPr>
          <a:xfrm>
            <a:off x="7066519" y="3040895"/>
            <a:ext cx="622200" cy="622200"/>
            <a:chOff x="6978794" y="3072845"/>
            <a:chExt cx="622200" cy="622200"/>
          </a:xfrm>
        </p:grpSpPr>
        <p:sp>
          <p:nvSpPr>
            <p:cNvPr id="519" name="Google Shape;519;p29"/>
            <p:cNvSpPr/>
            <p:nvPr/>
          </p:nvSpPr>
          <p:spPr>
            <a:xfrm>
              <a:off x="6978794" y="3072845"/>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540" name="Google Shape;540;p29"/>
            <p:cNvGrpSpPr/>
            <p:nvPr/>
          </p:nvGrpSpPr>
          <p:grpSpPr>
            <a:xfrm>
              <a:off x="7135801" y="3197551"/>
              <a:ext cx="308177" cy="348572"/>
              <a:chOff x="2786075" y="3591800"/>
              <a:chExt cx="260725" cy="294900"/>
            </a:xfrm>
          </p:grpSpPr>
          <p:sp>
            <p:nvSpPr>
              <p:cNvPr id="541" name="Google Shape;541;p2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6" name="Google Shape;546;p29"/>
          <p:cNvGrpSpPr/>
          <p:nvPr/>
        </p:nvGrpSpPr>
        <p:grpSpPr>
          <a:xfrm>
            <a:off x="5196269" y="2264945"/>
            <a:ext cx="622200" cy="622200"/>
            <a:chOff x="5108544" y="2296895"/>
            <a:chExt cx="622200" cy="622200"/>
          </a:xfrm>
        </p:grpSpPr>
        <p:sp>
          <p:nvSpPr>
            <p:cNvPr id="515" name="Google Shape;515;p29"/>
            <p:cNvSpPr/>
            <p:nvPr/>
          </p:nvSpPr>
          <p:spPr>
            <a:xfrm>
              <a:off x="5108544" y="2296895"/>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547" name="Google Shape;547;p29"/>
            <p:cNvGrpSpPr/>
            <p:nvPr/>
          </p:nvGrpSpPr>
          <p:grpSpPr>
            <a:xfrm>
              <a:off x="5245060" y="2433876"/>
              <a:ext cx="349133" cy="348217"/>
              <a:chOff x="4629125" y="3235150"/>
              <a:chExt cx="295375" cy="294600"/>
            </a:xfrm>
          </p:grpSpPr>
          <p:sp>
            <p:nvSpPr>
              <p:cNvPr id="548" name="Google Shape;548;p2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3" name="Google Shape;553;p29"/>
          <p:cNvGrpSpPr/>
          <p:nvPr/>
        </p:nvGrpSpPr>
        <p:grpSpPr>
          <a:xfrm>
            <a:off x="7066519" y="2264945"/>
            <a:ext cx="622200" cy="622200"/>
            <a:chOff x="6978794" y="2296895"/>
            <a:chExt cx="622200" cy="622200"/>
          </a:xfrm>
        </p:grpSpPr>
        <p:sp>
          <p:nvSpPr>
            <p:cNvPr id="517" name="Google Shape;517;p29"/>
            <p:cNvSpPr/>
            <p:nvPr/>
          </p:nvSpPr>
          <p:spPr>
            <a:xfrm>
              <a:off x="6978794" y="2296895"/>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554" name="Google Shape;554;p29"/>
            <p:cNvGrpSpPr/>
            <p:nvPr/>
          </p:nvGrpSpPr>
          <p:grpSpPr>
            <a:xfrm>
              <a:off x="7079270" y="2433435"/>
              <a:ext cx="349163" cy="349133"/>
              <a:chOff x="4628325" y="3599825"/>
              <a:chExt cx="295400" cy="295375"/>
            </a:xfrm>
          </p:grpSpPr>
          <p:sp>
            <p:nvSpPr>
              <p:cNvPr id="555" name="Google Shape;555;p2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 name="Google Shape;567;p29"/>
          <p:cNvGrpSpPr/>
          <p:nvPr/>
        </p:nvGrpSpPr>
        <p:grpSpPr>
          <a:xfrm>
            <a:off x="5196269" y="3040895"/>
            <a:ext cx="622200" cy="622200"/>
            <a:chOff x="5108544" y="3072845"/>
            <a:chExt cx="622200" cy="622200"/>
          </a:xfrm>
        </p:grpSpPr>
        <p:sp>
          <p:nvSpPr>
            <p:cNvPr id="521" name="Google Shape;521;p29"/>
            <p:cNvSpPr/>
            <p:nvPr/>
          </p:nvSpPr>
          <p:spPr>
            <a:xfrm>
              <a:off x="5108544" y="3072845"/>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568" name="Google Shape;568;p29"/>
            <p:cNvGrpSpPr/>
            <p:nvPr/>
          </p:nvGrpSpPr>
          <p:grpSpPr>
            <a:xfrm>
              <a:off x="5244154" y="3208912"/>
              <a:ext cx="351024" cy="350079"/>
              <a:chOff x="3859600" y="3591950"/>
              <a:chExt cx="296975" cy="296175"/>
            </a:xfrm>
          </p:grpSpPr>
          <p:sp>
            <p:nvSpPr>
              <p:cNvPr id="569" name="Google Shape;569;p2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2" name="Google Shape;572;p29"/>
          <p:cNvGrpSpPr/>
          <p:nvPr/>
        </p:nvGrpSpPr>
        <p:grpSpPr>
          <a:xfrm>
            <a:off x="1455769" y="3040895"/>
            <a:ext cx="622200" cy="622200"/>
            <a:chOff x="1368044" y="3072845"/>
            <a:chExt cx="622200" cy="622200"/>
          </a:xfrm>
        </p:grpSpPr>
        <p:sp>
          <p:nvSpPr>
            <p:cNvPr id="525" name="Google Shape;525;p29"/>
            <p:cNvSpPr/>
            <p:nvPr/>
          </p:nvSpPr>
          <p:spPr>
            <a:xfrm>
              <a:off x="1368044" y="3072845"/>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573" name="Google Shape;573;p29"/>
            <p:cNvGrpSpPr/>
            <p:nvPr/>
          </p:nvGrpSpPr>
          <p:grpSpPr>
            <a:xfrm>
              <a:off x="1503711" y="3220082"/>
              <a:ext cx="329601" cy="327739"/>
              <a:chOff x="5727850" y="3609275"/>
              <a:chExt cx="278850" cy="277275"/>
            </a:xfrm>
          </p:grpSpPr>
          <p:sp>
            <p:nvSpPr>
              <p:cNvPr id="574" name="Google Shape;574;p2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30"/>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pSp>
        <p:nvGrpSpPr>
          <p:cNvPr id="584" name="Google Shape;584;p30"/>
          <p:cNvGrpSpPr/>
          <p:nvPr/>
        </p:nvGrpSpPr>
        <p:grpSpPr>
          <a:xfrm>
            <a:off x="1162150" y="1382500"/>
            <a:ext cx="1939550" cy="854555"/>
            <a:chOff x="1162150" y="1382500"/>
            <a:chExt cx="1939550" cy="854555"/>
          </a:xfrm>
        </p:grpSpPr>
        <p:sp>
          <p:nvSpPr>
            <p:cNvPr id="585" name="Google Shape;585;p30"/>
            <p:cNvSpPr txBox="1"/>
            <p:nvPr/>
          </p:nvSpPr>
          <p:spPr>
            <a:xfrm flipH="1">
              <a:off x="1162150" y="1382500"/>
              <a:ext cx="1213200" cy="393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586" name="Google Shape;586;p30"/>
            <p:cNvSpPr txBox="1"/>
            <p:nvPr/>
          </p:nvSpPr>
          <p:spPr>
            <a:xfrm flipH="1">
              <a:off x="1162200" y="1664355"/>
              <a:ext cx="1939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nvGrpSpPr>
          <p:cNvPr id="587" name="Google Shape;587;p30"/>
          <p:cNvGrpSpPr/>
          <p:nvPr/>
        </p:nvGrpSpPr>
        <p:grpSpPr>
          <a:xfrm>
            <a:off x="1162150" y="3704400"/>
            <a:ext cx="1939550" cy="854562"/>
            <a:chOff x="1162150" y="3704400"/>
            <a:chExt cx="1939550" cy="854562"/>
          </a:xfrm>
        </p:grpSpPr>
        <p:sp>
          <p:nvSpPr>
            <p:cNvPr id="588" name="Google Shape;588;p30"/>
            <p:cNvSpPr txBox="1"/>
            <p:nvPr/>
          </p:nvSpPr>
          <p:spPr>
            <a:xfrm flipH="1">
              <a:off x="1162150" y="3704400"/>
              <a:ext cx="1213200" cy="393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589" name="Google Shape;589;p30"/>
            <p:cNvSpPr txBox="1"/>
            <p:nvPr/>
          </p:nvSpPr>
          <p:spPr>
            <a:xfrm flipH="1">
              <a:off x="1162200" y="3986262"/>
              <a:ext cx="1939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Despite being red, Mars is a cold place</a:t>
              </a:r>
              <a:endParaRPr>
                <a:solidFill>
                  <a:schemeClr val="dk1"/>
                </a:solidFill>
                <a:latin typeface="Didact Gothic"/>
                <a:ea typeface="Didact Gothic"/>
                <a:cs typeface="Didact Gothic"/>
                <a:sym typeface="Didact Gothic"/>
              </a:endParaRPr>
            </a:p>
          </p:txBody>
        </p:sp>
      </p:grpSp>
      <p:grpSp>
        <p:nvGrpSpPr>
          <p:cNvPr id="590" name="Google Shape;590;p30"/>
          <p:cNvGrpSpPr/>
          <p:nvPr/>
        </p:nvGrpSpPr>
        <p:grpSpPr>
          <a:xfrm>
            <a:off x="6042275" y="1382500"/>
            <a:ext cx="1939500" cy="854555"/>
            <a:chOff x="6042275" y="1382500"/>
            <a:chExt cx="1939500" cy="854555"/>
          </a:xfrm>
        </p:grpSpPr>
        <p:sp>
          <p:nvSpPr>
            <p:cNvPr id="591" name="Google Shape;591;p30"/>
            <p:cNvSpPr txBox="1"/>
            <p:nvPr/>
          </p:nvSpPr>
          <p:spPr>
            <a:xfrm>
              <a:off x="6768575" y="1382500"/>
              <a:ext cx="1213200" cy="393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Old Standard TT"/>
                  <a:ea typeface="Old Standard TT"/>
                  <a:cs typeface="Old Standard TT"/>
                  <a:sym typeface="Old Standard TT"/>
                </a:rPr>
                <a:t>Saturn</a:t>
              </a:r>
              <a:endParaRPr b="1" sz="2200">
                <a:solidFill>
                  <a:schemeClr val="dk1"/>
                </a:solidFill>
                <a:latin typeface="Old Standard TT"/>
                <a:ea typeface="Old Standard TT"/>
                <a:cs typeface="Old Standard TT"/>
                <a:sym typeface="Old Standard TT"/>
              </a:endParaRPr>
            </a:p>
          </p:txBody>
        </p:sp>
        <p:sp>
          <p:nvSpPr>
            <p:cNvPr id="592" name="Google Shape;592;p30"/>
            <p:cNvSpPr txBox="1"/>
            <p:nvPr/>
          </p:nvSpPr>
          <p:spPr>
            <a:xfrm>
              <a:off x="6042275" y="1664355"/>
              <a:ext cx="19395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Didact Gothic"/>
                  <a:ea typeface="Didact Gothic"/>
                  <a:cs typeface="Didact Gothic"/>
                  <a:sym typeface="Didact Gothic"/>
                </a:rPr>
                <a:t>Saturn is a gas giant and has several rings</a:t>
              </a:r>
              <a:endParaRPr>
                <a:solidFill>
                  <a:schemeClr val="dk1"/>
                </a:solidFill>
                <a:latin typeface="Didact Gothic"/>
                <a:ea typeface="Didact Gothic"/>
                <a:cs typeface="Didact Gothic"/>
                <a:sym typeface="Didact Gothic"/>
              </a:endParaRPr>
            </a:p>
          </p:txBody>
        </p:sp>
      </p:grpSp>
      <p:grpSp>
        <p:nvGrpSpPr>
          <p:cNvPr id="593" name="Google Shape;593;p30"/>
          <p:cNvGrpSpPr/>
          <p:nvPr/>
        </p:nvGrpSpPr>
        <p:grpSpPr>
          <a:xfrm>
            <a:off x="6042275" y="3704400"/>
            <a:ext cx="1939500" cy="854562"/>
            <a:chOff x="6042275" y="3704400"/>
            <a:chExt cx="1939500" cy="854562"/>
          </a:xfrm>
        </p:grpSpPr>
        <p:sp>
          <p:nvSpPr>
            <p:cNvPr id="594" name="Google Shape;594;p30"/>
            <p:cNvSpPr txBox="1"/>
            <p:nvPr/>
          </p:nvSpPr>
          <p:spPr>
            <a:xfrm>
              <a:off x="6768575" y="3704400"/>
              <a:ext cx="1213200" cy="393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Old Standard TT"/>
                  <a:ea typeface="Old Standard TT"/>
                  <a:cs typeface="Old Standard TT"/>
                  <a:sym typeface="Old Standard TT"/>
                </a:rPr>
                <a:t>Jupiter</a:t>
              </a:r>
              <a:endParaRPr b="1" sz="2200">
                <a:solidFill>
                  <a:schemeClr val="dk1"/>
                </a:solidFill>
                <a:latin typeface="Old Standard TT"/>
                <a:ea typeface="Old Standard TT"/>
                <a:cs typeface="Old Standard TT"/>
                <a:sym typeface="Old Standard TT"/>
              </a:endParaRPr>
            </a:p>
          </p:txBody>
        </p:sp>
        <p:sp>
          <p:nvSpPr>
            <p:cNvPr id="595" name="Google Shape;595;p30"/>
            <p:cNvSpPr txBox="1"/>
            <p:nvPr/>
          </p:nvSpPr>
          <p:spPr>
            <a:xfrm>
              <a:off x="6042275" y="3986262"/>
              <a:ext cx="19395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Didact Gothic"/>
                  <a:ea typeface="Didact Gothic"/>
                  <a:cs typeface="Didact Gothic"/>
                  <a:sym typeface="Didact Gothic"/>
                </a:rPr>
                <a:t>It’s the biggest planet in the Solar System</a:t>
              </a:r>
              <a:endParaRPr>
                <a:solidFill>
                  <a:schemeClr val="dk1"/>
                </a:solidFill>
                <a:latin typeface="Didact Gothic"/>
                <a:ea typeface="Didact Gothic"/>
                <a:cs typeface="Didact Gothic"/>
                <a:sym typeface="Didact Gothic"/>
              </a:endParaRPr>
            </a:p>
          </p:txBody>
        </p:sp>
      </p:grpSp>
      <p:sp>
        <p:nvSpPr>
          <p:cNvPr id="596" name="Google Shape;596;p30"/>
          <p:cNvSpPr/>
          <p:nvPr/>
        </p:nvSpPr>
        <p:spPr>
          <a:xfrm>
            <a:off x="3973943" y="2357133"/>
            <a:ext cx="1196100" cy="1196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Earth</a:t>
            </a:r>
            <a:endParaRPr>
              <a:solidFill>
                <a:srgbClr val="191919"/>
              </a:solidFill>
            </a:endParaRPr>
          </a:p>
        </p:txBody>
      </p:sp>
      <p:cxnSp>
        <p:nvCxnSpPr>
          <p:cNvPr id="597" name="Google Shape;597;p30"/>
          <p:cNvCxnSpPr>
            <a:stCxn id="585" idx="1"/>
            <a:endCxn id="598" idx="1"/>
          </p:cNvCxnSpPr>
          <p:nvPr/>
        </p:nvCxnSpPr>
        <p:spPr>
          <a:xfrm>
            <a:off x="2375350" y="1579300"/>
            <a:ext cx="1885500" cy="199500"/>
          </a:xfrm>
          <a:prstGeom prst="bentConnector3">
            <a:avLst>
              <a:gd fmla="val 50001" name="adj1"/>
            </a:avLst>
          </a:prstGeom>
          <a:noFill/>
          <a:ln cap="flat" cmpd="sng" w="9525">
            <a:solidFill>
              <a:schemeClr val="dk1"/>
            </a:solidFill>
            <a:prstDash val="solid"/>
            <a:round/>
            <a:headEnd len="med" w="med" type="none"/>
            <a:tailEnd len="med" w="med" type="none"/>
          </a:ln>
        </p:spPr>
      </p:cxnSp>
      <p:cxnSp>
        <p:nvCxnSpPr>
          <p:cNvPr id="599" name="Google Shape;599;p30"/>
          <p:cNvCxnSpPr>
            <a:stCxn id="591" idx="1"/>
            <a:endCxn id="600" idx="0"/>
          </p:cNvCxnSpPr>
          <p:nvPr/>
        </p:nvCxnSpPr>
        <p:spPr>
          <a:xfrm flipH="1">
            <a:off x="5731175" y="1579300"/>
            <a:ext cx="1037400" cy="1064700"/>
          </a:xfrm>
          <a:prstGeom prst="bentConnector2">
            <a:avLst/>
          </a:prstGeom>
          <a:noFill/>
          <a:ln cap="flat" cmpd="sng" w="9525">
            <a:solidFill>
              <a:schemeClr val="dk1"/>
            </a:solidFill>
            <a:prstDash val="solid"/>
            <a:round/>
            <a:headEnd len="med" w="med" type="none"/>
            <a:tailEnd len="med" w="med" type="none"/>
          </a:ln>
        </p:spPr>
      </p:cxnSp>
      <p:cxnSp>
        <p:nvCxnSpPr>
          <p:cNvPr id="601" name="Google Shape;601;p30"/>
          <p:cNvCxnSpPr>
            <a:stCxn id="588" idx="1"/>
            <a:endCxn id="602" idx="2"/>
          </p:cNvCxnSpPr>
          <p:nvPr/>
        </p:nvCxnSpPr>
        <p:spPr>
          <a:xfrm flipH="1" rot="10800000">
            <a:off x="2375350" y="3266400"/>
            <a:ext cx="1037400" cy="634800"/>
          </a:xfrm>
          <a:prstGeom prst="bentConnector2">
            <a:avLst/>
          </a:prstGeom>
          <a:noFill/>
          <a:ln cap="flat" cmpd="sng" w="9525">
            <a:solidFill>
              <a:schemeClr val="dk1"/>
            </a:solidFill>
            <a:prstDash val="solid"/>
            <a:round/>
            <a:headEnd len="med" w="med" type="none"/>
            <a:tailEnd len="med" w="med" type="none"/>
          </a:ln>
        </p:spPr>
      </p:cxnSp>
      <p:cxnSp>
        <p:nvCxnSpPr>
          <p:cNvPr id="603" name="Google Shape;603;p30"/>
          <p:cNvCxnSpPr>
            <a:stCxn id="594" idx="1"/>
            <a:endCxn id="604" idx="3"/>
          </p:cNvCxnSpPr>
          <p:nvPr/>
        </p:nvCxnSpPr>
        <p:spPr>
          <a:xfrm flipH="1">
            <a:off x="4883075" y="3901200"/>
            <a:ext cx="1885500" cy="230400"/>
          </a:xfrm>
          <a:prstGeom prst="bentConnector3">
            <a:avLst>
              <a:gd fmla="val 50000" name="adj1"/>
            </a:avLst>
          </a:prstGeom>
          <a:noFill/>
          <a:ln cap="flat" cmpd="sng" w="9525">
            <a:solidFill>
              <a:schemeClr val="dk1"/>
            </a:solidFill>
            <a:prstDash val="solid"/>
            <a:round/>
            <a:headEnd len="med" w="med" type="none"/>
            <a:tailEnd len="med" w="med" type="none"/>
          </a:ln>
        </p:spPr>
      </p:cxnSp>
      <p:grpSp>
        <p:nvGrpSpPr>
          <p:cNvPr id="605" name="Google Shape;605;p30"/>
          <p:cNvGrpSpPr/>
          <p:nvPr/>
        </p:nvGrpSpPr>
        <p:grpSpPr>
          <a:xfrm>
            <a:off x="4260881" y="1467570"/>
            <a:ext cx="622200" cy="622200"/>
            <a:chOff x="4260881" y="1467570"/>
            <a:chExt cx="622200" cy="622200"/>
          </a:xfrm>
        </p:grpSpPr>
        <p:sp>
          <p:nvSpPr>
            <p:cNvPr id="598" name="Google Shape;598;p30"/>
            <p:cNvSpPr/>
            <p:nvPr/>
          </p:nvSpPr>
          <p:spPr>
            <a:xfrm>
              <a:off x="4260881" y="1467570"/>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sp>
          <p:nvSpPr>
            <p:cNvPr id="606" name="Google Shape;606;p30"/>
            <p:cNvSpPr/>
            <p:nvPr/>
          </p:nvSpPr>
          <p:spPr>
            <a:xfrm>
              <a:off x="4388823" y="1635607"/>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30"/>
          <p:cNvGrpSpPr/>
          <p:nvPr/>
        </p:nvGrpSpPr>
        <p:grpSpPr>
          <a:xfrm>
            <a:off x="5420081" y="2644070"/>
            <a:ext cx="622200" cy="622200"/>
            <a:chOff x="5420081" y="2644070"/>
            <a:chExt cx="622200" cy="622200"/>
          </a:xfrm>
        </p:grpSpPr>
        <p:sp>
          <p:nvSpPr>
            <p:cNvPr id="600" name="Google Shape;600;p30"/>
            <p:cNvSpPr/>
            <p:nvPr/>
          </p:nvSpPr>
          <p:spPr>
            <a:xfrm>
              <a:off x="5420081" y="2644070"/>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608" name="Google Shape;608;p30"/>
            <p:cNvGrpSpPr/>
            <p:nvPr/>
          </p:nvGrpSpPr>
          <p:grpSpPr>
            <a:xfrm>
              <a:off x="5555672" y="2781523"/>
              <a:ext cx="351024" cy="347301"/>
              <a:chOff x="946175" y="3619500"/>
              <a:chExt cx="296975" cy="293825"/>
            </a:xfrm>
          </p:grpSpPr>
          <p:sp>
            <p:nvSpPr>
              <p:cNvPr id="609" name="Google Shape;609;p3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5" name="Google Shape;615;p30"/>
          <p:cNvGrpSpPr/>
          <p:nvPr/>
        </p:nvGrpSpPr>
        <p:grpSpPr>
          <a:xfrm>
            <a:off x="3101731" y="2644070"/>
            <a:ext cx="622200" cy="622200"/>
            <a:chOff x="3101731" y="2644070"/>
            <a:chExt cx="622200" cy="622200"/>
          </a:xfrm>
        </p:grpSpPr>
        <p:sp>
          <p:nvSpPr>
            <p:cNvPr id="602" name="Google Shape;602;p30"/>
            <p:cNvSpPr/>
            <p:nvPr/>
          </p:nvSpPr>
          <p:spPr>
            <a:xfrm>
              <a:off x="3101731" y="2644070"/>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616" name="Google Shape;616;p30"/>
            <p:cNvGrpSpPr/>
            <p:nvPr/>
          </p:nvGrpSpPr>
          <p:grpSpPr>
            <a:xfrm>
              <a:off x="3236385" y="2779330"/>
              <a:ext cx="351941" cy="351675"/>
              <a:chOff x="1310075" y="3980250"/>
              <a:chExt cx="297750" cy="297525"/>
            </a:xfrm>
          </p:grpSpPr>
          <p:sp>
            <p:nvSpPr>
              <p:cNvPr id="617" name="Google Shape;617;p3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1" name="Google Shape;621;p30"/>
          <p:cNvGrpSpPr/>
          <p:nvPr/>
        </p:nvGrpSpPr>
        <p:grpSpPr>
          <a:xfrm>
            <a:off x="4260881" y="3820570"/>
            <a:ext cx="622200" cy="622200"/>
            <a:chOff x="4260881" y="3820570"/>
            <a:chExt cx="622200" cy="622200"/>
          </a:xfrm>
        </p:grpSpPr>
        <p:sp>
          <p:nvSpPr>
            <p:cNvPr id="604" name="Google Shape;604;p30"/>
            <p:cNvSpPr/>
            <p:nvPr/>
          </p:nvSpPr>
          <p:spPr>
            <a:xfrm>
              <a:off x="4260881" y="3820570"/>
              <a:ext cx="622200" cy="622200"/>
            </a:xfrm>
            <a:prstGeom prst="rect">
              <a:avLst/>
            </a:pr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622" name="Google Shape;622;p30"/>
            <p:cNvGrpSpPr/>
            <p:nvPr/>
          </p:nvGrpSpPr>
          <p:grpSpPr>
            <a:xfrm>
              <a:off x="4397420" y="3957091"/>
              <a:ext cx="349133" cy="349163"/>
              <a:chOff x="3497300" y="3955025"/>
              <a:chExt cx="295375" cy="295400"/>
            </a:xfrm>
          </p:grpSpPr>
          <p:sp>
            <p:nvSpPr>
              <p:cNvPr id="623" name="Google Shape;623;p3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31"/>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pSp>
        <p:nvGrpSpPr>
          <p:cNvPr id="631" name="Google Shape;631;p31"/>
          <p:cNvGrpSpPr/>
          <p:nvPr/>
        </p:nvGrpSpPr>
        <p:grpSpPr>
          <a:xfrm>
            <a:off x="1050769" y="1287825"/>
            <a:ext cx="2120700" cy="890100"/>
            <a:chOff x="1050769" y="1294450"/>
            <a:chExt cx="2120700" cy="890100"/>
          </a:xfrm>
        </p:grpSpPr>
        <p:sp>
          <p:nvSpPr>
            <p:cNvPr id="632" name="Google Shape;632;p31"/>
            <p:cNvSpPr txBox="1"/>
            <p:nvPr/>
          </p:nvSpPr>
          <p:spPr>
            <a:xfrm>
              <a:off x="1050769" y="1294450"/>
              <a:ext cx="2120700" cy="393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633" name="Google Shape;633;p31"/>
            <p:cNvSpPr txBox="1"/>
            <p:nvPr/>
          </p:nvSpPr>
          <p:spPr>
            <a:xfrm>
              <a:off x="1050769" y="1611850"/>
              <a:ext cx="2120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It’s the closest planet to the Sun</a:t>
              </a:r>
              <a:endParaRPr>
                <a:solidFill>
                  <a:schemeClr val="dk1"/>
                </a:solidFill>
                <a:latin typeface="Didact Gothic"/>
                <a:ea typeface="Didact Gothic"/>
                <a:cs typeface="Didact Gothic"/>
                <a:sym typeface="Didact Gothic"/>
              </a:endParaRPr>
            </a:p>
          </p:txBody>
        </p:sp>
      </p:grpSp>
      <p:grpSp>
        <p:nvGrpSpPr>
          <p:cNvPr id="634" name="Google Shape;634;p31"/>
          <p:cNvGrpSpPr/>
          <p:nvPr/>
        </p:nvGrpSpPr>
        <p:grpSpPr>
          <a:xfrm>
            <a:off x="1050769" y="2460938"/>
            <a:ext cx="2120700" cy="890100"/>
            <a:chOff x="1050769" y="2458450"/>
            <a:chExt cx="2120700" cy="890100"/>
          </a:xfrm>
        </p:grpSpPr>
        <p:sp>
          <p:nvSpPr>
            <p:cNvPr id="635" name="Google Shape;635;p31"/>
            <p:cNvSpPr txBox="1"/>
            <p:nvPr/>
          </p:nvSpPr>
          <p:spPr>
            <a:xfrm>
              <a:off x="1050769" y="2458450"/>
              <a:ext cx="2120700" cy="393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636" name="Google Shape;636;p31"/>
            <p:cNvSpPr txBox="1"/>
            <p:nvPr/>
          </p:nvSpPr>
          <p:spPr>
            <a:xfrm>
              <a:off x="1050769" y="2775850"/>
              <a:ext cx="2120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nvGrpSpPr>
          <p:cNvPr id="637" name="Google Shape;637;p31"/>
          <p:cNvGrpSpPr/>
          <p:nvPr/>
        </p:nvGrpSpPr>
        <p:grpSpPr>
          <a:xfrm>
            <a:off x="1050769" y="3634050"/>
            <a:ext cx="2120700" cy="890100"/>
            <a:chOff x="1050769" y="3622450"/>
            <a:chExt cx="2120700" cy="890100"/>
          </a:xfrm>
        </p:grpSpPr>
        <p:sp>
          <p:nvSpPr>
            <p:cNvPr id="638" name="Google Shape;638;p31"/>
            <p:cNvSpPr txBox="1"/>
            <p:nvPr/>
          </p:nvSpPr>
          <p:spPr>
            <a:xfrm>
              <a:off x="1050769" y="3622450"/>
              <a:ext cx="2120700" cy="393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639" name="Google Shape;639;p31"/>
            <p:cNvSpPr txBox="1"/>
            <p:nvPr/>
          </p:nvSpPr>
          <p:spPr>
            <a:xfrm>
              <a:off x="1050769" y="3939850"/>
              <a:ext cx="2120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Despite being red, Mars is cold</a:t>
              </a:r>
              <a:endParaRPr>
                <a:solidFill>
                  <a:schemeClr val="dk1"/>
                </a:solidFill>
                <a:latin typeface="Didact Gothic"/>
                <a:ea typeface="Didact Gothic"/>
                <a:cs typeface="Didact Gothic"/>
                <a:sym typeface="Didact Gothic"/>
              </a:endParaRPr>
            </a:p>
          </p:txBody>
        </p:sp>
      </p:grpSp>
      <p:grpSp>
        <p:nvGrpSpPr>
          <p:cNvPr id="640" name="Google Shape;640;p31"/>
          <p:cNvGrpSpPr/>
          <p:nvPr/>
        </p:nvGrpSpPr>
        <p:grpSpPr>
          <a:xfrm>
            <a:off x="5972519" y="1287825"/>
            <a:ext cx="2120700" cy="890100"/>
            <a:chOff x="5972519" y="1294450"/>
            <a:chExt cx="2120700" cy="890100"/>
          </a:xfrm>
        </p:grpSpPr>
        <p:sp>
          <p:nvSpPr>
            <p:cNvPr id="641" name="Google Shape;641;p31"/>
            <p:cNvSpPr txBox="1"/>
            <p:nvPr/>
          </p:nvSpPr>
          <p:spPr>
            <a:xfrm>
              <a:off x="5972519" y="1294450"/>
              <a:ext cx="2120700" cy="393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Old Standard TT"/>
                  <a:ea typeface="Old Standard TT"/>
                  <a:cs typeface="Old Standard TT"/>
                  <a:sym typeface="Old Standard TT"/>
                </a:rPr>
                <a:t>Jupiter</a:t>
              </a:r>
              <a:endParaRPr b="1" sz="2200">
                <a:solidFill>
                  <a:schemeClr val="dk1"/>
                </a:solidFill>
                <a:latin typeface="Old Standard TT"/>
                <a:ea typeface="Old Standard TT"/>
                <a:cs typeface="Old Standard TT"/>
                <a:sym typeface="Old Standard TT"/>
              </a:endParaRPr>
            </a:p>
          </p:txBody>
        </p:sp>
        <p:sp>
          <p:nvSpPr>
            <p:cNvPr id="642" name="Google Shape;642;p31"/>
            <p:cNvSpPr txBox="1"/>
            <p:nvPr/>
          </p:nvSpPr>
          <p:spPr>
            <a:xfrm>
              <a:off x="5972519" y="1611850"/>
              <a:ext cx="21207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Didact Gothic"/>
                  <a:ea typeface="Didact Gothic"/>
                  <a:cs typeface="Didact Gothic"/>
                  <a:sym typeface="Didact Gothic"/>
                </a:rPr>
                <a:t>Jupiter is the biggest planet of them all</a:t>
              </a:r>
              <a:endParaRPr>
                <a:solidFill>
                  <a:schemeClr val="dk1"/>
                </a:solidFill>
                <a:latin typeface="Didact Gothic"/>
                <a:ea typeface="Didact Gothic"/>
                <a:cs typeface="Didact Gothic"/>
                <a:sym typeface="Didact Gothic"/>
              </a:endParaRPr>
            </a:p>
          </p:txBody>
        </p:sp>
      </p:grpSp>
      <p:grpSp>
        <p:nvGrpSpPr>
          <p:cNvPr id="643" name="Google Shape;643;p31"/>
          <p:cNvGrpSpPr/>
          <p:nvPr/>
        </p:nvGrpSpPr>
        <p:grpSpPr>
          <a:xfrm>
            <a:off x="5972519" y="2460938"/>
            <a:ext cx="2120700" cy="890100"/>
            <a:chOff x="5972519" y="2458450"/>
            <a:chExt cx="2120700" cy="890100"/>
          </a:xfrm>
        </p:grpSpPr>
        <p:sp>
          <p:nvSpPr>
            <p:cNvPr id="644" name="Google Shape;644;p31"/>
            <p:cNvSpPr txBox="1"/>
            <p:nvPr/>
          </p:nvSpPr>
          <p:spPr>
            <a:xfrm>
              <a:off x="5972519" y="2458450"/>
              <a:ext cx="2120700" cy="393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Old Standard TT"/>
                  <a:ea typeface="Old Standard TT"/>
                  <a:cs typeface="Old Standard TT"/>
                  <a:sym typeface="Old Standard TT"/>
                </a:rPr>
                <a:t>Saturn</a:t>
              </a:r>
              <a:endParaRPr b="1" sz="2200">
                <a:solidFill>
                  <a:schemeClr val="dk1"/>
                </a:solidFill>
                <a:latin typeface="Old Standard TT"/>
                <a:ea typeface="Old Standard TT"/>
                <a:cs typeface="Old Standard TT"/>
                <a:sym typeface="Old Standard TT"/>
              </a:endParaRPr>
            </a:p>
          </p:txBody>
        </p:sp>
        <p:sp>
          <p:nvSpPr>
            <p:cNvPr id="645" name="Google Shape;645;p31"/>
            <p:cNvSpPr txBox="1"/>
            <p:nvPr/>
          </p:nvSpPr>
          <p:spPr>
            <a:xfrm>
              <a:off x="5972519" y="2775850"/>
              <a:ext cx="21207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Didact Gothic"/>
                  <a:ea typeface="Didact Gothic"/>
                  <a:cs typeface="Didact Gothic"/>
                  <a:sym typeface="Didact Gothic"/>
                </a:rPr>
                <a:t>It’s a gas giant and has several rings</a:t>
              </a:r>
              <a:endParaRPr>
                <a:solidFill>
                  <a:schemeClr val="dk1"/>
                </a:solidFill>
                <a:latin typeface="Didact Gothic"/>
                <a:ea typeface="Didact Gothic"/>
                <a:cs typeface="Didact Gothic"/>
                <a:sym typeface="Didact Gothic"/>
              </a:endParaRPr>
            </a:p>
          </p:txBody>
        </p:sp>
      </p:grpSp>
      <p:grpSp>
        <p:nvGrpSpPr>
          <p:cNvPr id="646" name="Google Shape;646;p31"/>
          <p:cNvGrpSpPr/>
          <p:nvPr/>
        </p:nvGrpSpPr>
        <p:grpSpPr>
          <a:xfrm>
            <a:off x="5972519" y="3634050"/>
            <a:ext cx="2120700" cy="890100"/>
            <a:chOff x="5972519" y="3622450"/>
            <a:chExt cx="2120700" cy="890100"/>
          </a:xfrm>
        </p:grpSpPr>
        <p:sp>
          <p:nvSpPr>
            <p:cNvPr id="647" name="Google Shape;647;p31"/>
            <p:cNvSpPr txBox="1"/>
            <p:nvPr/>
          </p:nvSpPr>
          <p:spPr>
            <a:xfrm>
              <a:off x="5972519" y="3622450"/>
              <a:ext cx="2120700" cy="393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Old Standard TT"/>
                  <a:ea typeface="Old Standard TT"/>
                  <a:cs typeface="Old Standard TT"/>
                  <a:sym typeface="Old Standard TT"/>
                </a:rPr>
                <a:t>Neptune</a:t>
              </a:r>
              <a:endParaRPr b="1" sz="2200">
                <a:solidFill>
                  <a:schemeClr val="dk1"/>
                </a:solidFill>
                <a:latin typeface="Old Standard TT"/>
                <a:ea typeface="Old Standard TT"/>
                <a:cs typeface="Old Standard TT"/>
                <a:sym typeface="Old Standard TT"/>
              </a:endParaRPr>
            </a:p>
          </p:txBody>
        </p:sp>
        <p:sp>
          <p:nvSpPr>
            <p:cNvPr id="648" name="Google Shape;648;p31"/>
            <p:cNvSpPr txBox="1"/>
            <p:nvPr/>
          </p:nvSpPr>
          <p:spPr>
            <a:xfrm>
              <a:off x="5972519" y="3939850"/>
              <a:ext cx="21207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Didact Gothic"/>
                  <a:ea typeface="Didact Gothic"/>
                  <a:cs typeface="Didact Gothic"/>
                  <a:sym typeface="Didact Gothic"/>
                </a:rPr>
                <a:t>It’s the farthest planet from the Sun</a:t>
              </a:r>
              <a:endParaRPr>
                <a:solidFill>
                  <a:schemeClr val="dk1"/>
                </a:solidFill>
                <a:latin typeface="Didact Gothic"/>
                <a:ea typeface="Didact Gothic"/>
                <a:cs typeface="Didact Gothic"/>
                <a:sym typeface="Didact Gothic"/>
              </a:endParaRPr>
            </a:p>
          </p:txBody>
        </p:sp>
      </p:grpSp>
      <p:cxnSp>
        <p:nvCxnSpPr>
          <p:cNvPr id="649" name="Google Shape;649;p31"/>
          <p:cNvCxnSpPr>
            <a:stCxn id="650" idx="3"/>
            <a:endCxn id="651" idx="1"/>
          </p:cNvCxnSpPr>
          <p:nvPr/>
        </p:nvCxnSpPr>
        <p:spPr>
          <a:xfrm>
            <a:off x="4216700" y="1732875"/>
            <a:ext cx="710700" cy="0"/>
          </a:xfrm>
          <a:prstGeom prst="straightConnector1">
            <a:avLst/>
          </a:prstGeom>
          <a:noFill/>
          <a:ln cap="flat" cmpd="sng" w="9525">
            <a:solidFill>
              <a:schemeClr val="dk1"/>
            </a:solidFill>
            <a:prstDash val="solid"/>
            <a:round/>
            <a:headEnd len="med" w="med" type="none"/>
            <a:tailEnd len="med" w="med" type="none"/>
          </a:ln>
        </p:spPr>
      </p:cxnSp>
      <p:cxnSp>
        <p:nvCxnSpPr>
          <p:cNvPr id="652" name="Google Shape;652;p31"/>
          <p:cNvCxnSpPr>
            <a:stCxn id="651" idx="2"/>
            <a:endCxn id="653" idx="0"/>
          </p:cNvCxnSpPr>
          <p:nvPr/>
        </p:nvCxnSpPr>
        <p:spPr>
          <a:xfrm>
            <a:off x="5260775" y="2066325"/>
            <a:ext cx="0" cy="506400"/>
          </a:xfrm>
          <a:prstGeom prst="straightConnector1">
            <a:avLst/>
          </a:prstGeom>
          <a:noFill/>
          <a:ln cap="flat" cmpd="sng" w="9525">
            <a:solidFill>
              <a:schemeClr val="dk1"/>
            </a:solidFill>
            <a:prstDash val="solid"/>
            <a:round/>
            <a:headEnd len="med" w="med" type="none"/>
            <a:tailEnd len="med" w="med" type="none"/>
          </a:ln>
        </p:spPr>
      </p:cxnSp>
      <p:cxnSp>
        <p:nvCxnSpPr>
          <p:cNvPr id="654" name="Google Shape;654;p31"/>
          <p:cNvCxnSpPr>
            <a:stCxn id="653" idx="2"/>
            <a:endCxn id="655" idx="0"/>
          </p:cNvCxnSpPr>
          <p:nvPr/>
        </p:nvCxnSpPr>
        <p:spPr>
          <a:xfrm>
            <a:off x="5260775" y="3239488"/>
            <a:ext cx="0" cy="505500"/>
          </a:xfrm>
          <a:prstGeom prst="straightConnector1">
            <a:avLst/>
          </a:prstGeom>
          <a:noFill/>
          <a:ln cap="flat" cmpd="sng" w="9525">
            <a:solidFill>
              <a:schemeClr val="dk1"/>
            </a:solidFill>
            <a:prstDash val="solid"/>
            <a:round/>
            <a:headEnd len="med" w="med" type="none"/>
            <a:tailEnd len="med" w="med" type="none"/>
          </a:ln>
        </p:spPr>
      </p:cxnSp>
      <p:cxnSp>
        <p:nvCxnSpPr>
          <p:cNvPr id="656" name="Google Shape;656;p31"/>
          <p:cNvCxnSpPr>
            <a:stCxn id="655" idx="1"/>
            <a:endCxn id="657" idx="3"/>
          </p:cNvCxnSpPr>
          <p:nvPr/>
        </p:nvCxnSpPr>
        <p:spPr>
          <a:xfrm rot="10800000">
            <a:off x="4216625" y="4078525"/>
            <a:ext cx="710700" cy="0"/>
          </a:xfrm>
          <a:prstGeom prst="straightConnector1">
            <a:avLst/>
          </a:prstGeom>
          <a:noFill/>
          <a:ln cap="flat" cmpd="sng" w="9525">
            <a:solidFill>
              <a:schemeClr val="dk1"/>
            </a:solidFill>
            <a:prstDash val="solid"/>
            <a:round/>
            <a:headEnd len="med" w="med" type="none"/>
            <a:tailEnd len="med" w="med" type="none"/>
          </a:ln>
        </p:spPr>
      </p:cxnSp>
      <p:cxnSp>
        <p:nvCxnSpPr>
          <p:cNvPr id="658" name="Google Shape;658;p31"/>
          <p:cNvCxnSpPr>
            <a:stCxn id="657" idx="0"/>
            <a:endCxn id="659" idx="2"/>
          </p:cNvCxnSpPr>
          <p:nvPr/>
        </p:nvCxnSpPr>
        <p:spPr>
          <a:xfrm rot="10800000">
            <a:off x="3883250" y="3239575"/>
            <a:ext cx="0" cy="505500"/>
          </a:xfrm>
          <a:prstGeom prst="straightConnector1">
            <a:avLst/>
          </a:prstGeom>
          <a:noFill/>
          <a:ln cap="flat" cmpd="sng" w="9525">
            <a:solidFill>
              <a:schemeClr val="dk1"/>
            </a:solidFill>
            <a:prstDash val="solid"/>
            <a:round/>
            <a:headEnd len="med" w="med" type="none"/>
            <a:tailEnd len="med" w="med" type="none"/>
          </a:ln>
        </p:spPr>
      </p:cxnSp>
      <p:cxnSp>
        <p:nvCxnSpPr>
          <p:cNvPr id="660" name="Google Shape;660;p31"/>
          <p:cNvCxnSpPr>
            <a:stCxn id="659" idx="0"/>
            <a:endCxn id="650" idx="2"/>
          </p:cNvCxnSpPr>
          <p:nvPr/>
        </p:nvCxnSpPr>
        <p:spPr>
          <a:xfrm rot="10800000">
            <a:off x="3883250" y="2066188"/>
            <a:ext cx="0" cy="506400"/>
          </a:xfrm>
          <a:prstGeom prst="straightConnector1">
            <a:avLst/>
          </a:prstGeom>
          <a:noFill/>
          <a:ln cap="flat" cmpd="sng" w="9525">
            <a:solidFill>
              <a:schemeClr val="dk1"/>
            </a:solidFill>
            <a:prstDash val="solid"/>
            <a:round/>
            <a:headEnd len="med" w="med" type="none"/>
            <a:tailEnd len="med" w="med" type="none"/>
          </a:ln>
        </p:spPr>
      </p:cxnSp>
      <p:grpSp>
        <p:nvGrpSpPr>
          <p:cNvPr id="661" name="Google Shape;661;p31"/>
          <p:cNvGrpSpPr/>
          <p:nvPr/>
        </p:nvGrpSpPr>
        <p:grpSpPr>
          <a:xfrm>
            <a:off x="3549800" y="2572588"/>
            <a:ext cx="666900" cy="666900"/>
            <a:chOff x="3549800" y="2498163"/>
            <a:chExt cx="666900" cy="666900"/>
          </a:xfrm>
        </p:grpSpPr>
        <p:sp>
          <p:nvSpPr>
            <p:cNvPr id="659" name="Google Shape;659;p31"/>
            <p:cNvSpPr/>
            <p:nvPr/>
          </p:nvSpPr>
          <p:spPr>
            <a:xfrm>
              <a:off x="3549800" y="2498163"/>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solidFill>
                  <a:srgbClr val="191919"/>
                </a:solidFill>
              </a:endParaRPr>
            </a:p>
          </p:txBody>
        </p:sp>
        <p:grpSp>
          <p:nvGrpSpPr>
            <p:cNvPr id="662" name="Google Shape;662;p31"/>
            <p:cNvGrpSpPr/>
            <p:nvPr/>
          </p:nvGrpSpPr>
          <p:grpSpPr>
            <a:xfrm>
              <a:off x="3707353" y="2668429"/>
              <a:ext cx="351786" cy="326274"/>
              <a:chOff x="-62511900" y="4129100"/>
              <a:chExt cx="304050" cy="282000"/>
            </a:xfrm>
          </p:grpSpPr>
          <p:sp>
            <p:nvSpPr>
              <p:cNvPr id="663" name="Google Shape;663;p31"/>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1"/>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1"/>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1"/>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1"/>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8" name="Google Shape;668;p31"/>
          <p:cNvGrpSpPr/>
          <p:nvPr/>
        </p:nvGrpSpPr>
        <p:grpSpPr>
          <a:xfrm>
            <a:off x="3549800" y="1399425"/>
            <a:ext cx="666900" cy="666900"/>
            <a:chOff x="3549800" y="1325000"/>
            <a:chExt cx="666900" cy="666900"/>
          </a:xfrm>
        </p:grpSpPr>
        <p:sp>
          <p:nvSpPr>
            <p:cNvPr id="650" name="Google Shape;650;p31"/>
            <p:cNvSpPr/>
            <p:nvPr/>
          </p:nvSpPr>
          <p:spPr>
            <a:xfrm>
              <a:off x="3549800" y="1325000"/>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solidFill>
                  <a:srgbClr val="191919"/>
                </a:solidFill>
              </a:endParaRPr>
            </a:p>
          </p:txBody>
        </p:sp>
        <p:sp>
          <p:nvSpPr>
            <p:cNvPr id="669" name="Google Shape;669;p31"/>
            <p:cNvSpPr/>
            <p:nvPr/>
          </p:nvSpPr>
          <p:spPr>
            <a:xfrm>
              <a:off x="3723310" y="1474716"/>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 name="Google Shape;670;p31"/>
          <p:cNvGrpSpPr/>
          <p:nvPr/>
        </p:nvGrpSpPr>
        <p:grpSpPr>
          <a:xfrm>
            <a:off x="4927325" y="2572588"/>
            <a:ext cx="666900" cy="666900"/>
            <a:chOff x="4927325" y="2498163"/>
            <a:chExt cx="666900" cy="666900"/>
          </a:xfrm>
        </p:grpSpPr>
        <p:sp>
          <p:nvSpPr>
            <p:cNvPr id="653" name="Google Shape;653;p31"/>
            <p:cNvSpPr/>
            <p:nvPr/>
          </p:nvSpPr>
          <p:spPr>
            <a:xfrm>
              <a:off x="4927325" y="2498163"/>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solidFill>
                  <a:srgbClr val="191919"/>
                </a:solidFill>
              </a:endParaRPr>
            </a:p>
          </p:txBody>
        </p:sp>
        <p:grpSp>
          <p:nvGrpSpPr>
            <p:cNvPr id="671" name="Google Shape;671;p31"/>
            <p:cNvGrpSpPr/>
            <p:nvPr/>
          </p:nvGrpSpPr>
          <p:grpSpPr>
            <a:xfrm>
              <a:off x="5080779" y="2648851"/>
              <a:ext cx="359972" cy="365467"/>
              <a:chOff x="-59400775" y="4084200"/>
              <a:chExt cx="311125" cy="315875"/>
            </a:xfrm>
          </p:grpSpPr>
          <p:sp>
            <p:nvSpPr>
              <p:cNvPr id="672" name="Google Shape;672;p31"/>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1"/>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1"/>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1"/>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1"/>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1"/>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8" name="Google Shape;678;p31"/>
          <p:cNvGrpSpPr/>
          <p:nvPr/>
        </p:nvGrpSpPr>
        <p:grpSpPr>
          <a:xfrm>
            <a:off x="4927325" y="3745075"/>
            <a:ext cx="666900" cy="666900"/>
            <a:chOff x="4927325" y="3670650"/>
            <a:chExt cx="666900" cy="666900"/>
          </a:xfrm>
        </p:grpSpPr>
        <p:sp>
          <p:nvSpPr>
            <p:cNvPr id="655" name="Google Shape;655;p31"/>
            <p:cNvSpPr/>
            <p:nvPr/>
          </p:nvSpPr>
          <p:spPr>
            <a:xfrm>
              <a:off x="4927325" y="3670650"/>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solidFill>
                  <a:srgbClr val="191919"/>
                </a:solidFill>
              </a:endParaRPr>
            </a:p>
          </p:txBody>
        </p:sp>
        <p:grpSp>
          <p:nvGrpSpPr>
            <p:cNvPr id="679" name="Google Shape;679;p31"/>
            <p:cNvGrpSpPr/>
            <p:nvPr/>
          </p:nvGrpSpPr>
          <p:grpSpPr>
            <a:xfrm>
              <a:off x="5076681" y="3821490"/>
              <a:ext cx="368186" cy="366364"/>
              <a:chOff x="-62151950" y="4111775"/>
              <a:chExt cx="318225" cy="316650"/>
            </a:xfrm>
          </p:grpSpPr>
          <p:sp>
            <p:nvSpPr>
              <p:cNvPr id="680" name="Google Shape;680;p31"/>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1"/>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1"/>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1"/>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4" name="Google Shape;684;p31"/>
          <p:cNvGrpSpPr/>
          <p:nvPr/>
        </p:nvGrpSpPr>
        <p:grpSpPr>
          <a:xfrm>
            <a:off x="4927325" y="1399425"/>
            <a:ext cx="666900" cy="666900"/>
            <a:chOff x="4927325" y="1325000"/>
            <a:chExt cx="666900" cy="666900"/>
          </a:xfrm>
        </p:grpSpPr>
        <p:sp>
          <p:nvSpPr>
            <p:cNvPr id="651" name="Google Shape;651;p31"/>
            <p:cNvSpPr/>
            <p:nvPr/>
          </p:nvSpPr>
          <p:spPr>
            <a:xfrm>
              <a:off x="4927325" y="1325000"/>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solidFill>
                  <a:srgbClr val="191919"/>
                </a:solidFill>
              </a:endParaRPr>
            </a:p>
          </p:txBody>
        </p:sp>
        <p:grpSp>
          <p:nvGrpSpPr>
            <p:cNvPr id="685" name="Google Shape;685;p31"/>
            <p:cNvGrpSpPr/>
            <p:nvPr/>
          </p:nvGrpSpPr>
          <p:grpSpPr>
            <a:xfrm>
              <a:off x="5077581" y="1454297"/>
              <a:ext cx="366364" cy="367290"/>
              <a:chOff x="-61783350" y="3743950"/>
              <a:chExt cx="316650" cy="317450"/>
            </a:xfrm>
          </p:grpSpPr>
          <p:sp>
            <p:nvSpPr>
              <p:cNvPr id="686" name="Google Shape;686;p31"/>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1"/>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8" name="Google Shape;688;p31"/>
          <p:cNvGrpSpPr/>
          <p:nvPr/>
        </p:nvGrpSpPr>
        <p:grpSpPr>
          <a:xfrm>
            <a:off x="3549800" y="3745075"/>
            <a:ext cx="666900" cy="666900"/>
            <a:chOff x="3549800" y="3670650"/>
            <a:chExt cx="666900" cy="666900"/>
          </a:xfrm>
        </p:grpSpPr>
        <p:sp>
          <p:nvSpPr>
            <p:cNvPr id="657" name="Google Shape;657;p31"/>
            <p:cNvSpPr/>
            <p:nvPr/>
          </p:nvSpPr>
          <p:spPr>
            <a:xfrm>
              <a:off x="3549800" y="3670650"/>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solidFill>
                  <a:srgbClr val="191919"/>
                </a:solidFill>
              </a:endParaRPr>
            </a:p>
          </p:txBody>
        </p:sp>
        <p:grpSp>
          <p:nvGrpSpPr>
            <p:cNvPr id="689" name="Google Shape;689;p31"/>
            <p:cNvGrpSpPr/>
            <p:nvPr/>
          </p:nvGrpSpPr>
          <p:grpSpPr>
            <a:xfrm>
              <a:off x="3698155" y="3821768"/>
              <a:ext cx="369112" cy="364657"/>
              <a:chOff x="-59869425" y="4102225"/>
              <a:chExt cx="319025" cy="315175"/>
            </a:xfrm>
          </p:grpSpPr>
          <p:sp>
            <p:nvSpPr>
              <p:cNvPr id="690" name="Google Shape;690;p31"/>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1"/>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1"/>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1"/>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32"/>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aphicFrame>
        <p:nvGraphicFramePr>
          <p:cNvPr id="699" name="Google Shape;699;p32"/>
          <p:cNvGraphicFramePr/>
          <p:nvPr/>
        </p:nvGraphicFramePr>
        <p:xfrm>
          <a:off x="1285700" y="1335053"/>
          <a:ext cx="3000000" cy="3000000"/>
        </p:xfrm>
        <a:graphic>
          <a:graphicData uri="http://schemas.openxmlformats.org/drawingml/2006/table">
            <a:tbl>
              <a:tblPr>
                <a:noFill/>
                <a:tableStyleId>{B030EE6A-F5E3-450B-9A4B-58BFA562305B}</a:tableStyleId>
              </a:tblPr>
              <a:tblGrid>
                <a:gridCol w="4324750"/>
                <a:gridCol w="2247825"/>
              </a:tblGrid>
              <a:tr h="609400">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Research cost</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t>
                      </a:r>
                      <a:r>
                        <a:rPr b="1" lang="en" sz="2200">
                          <a:solidFill>
                            <a:schemeClr val="dk1"/>
                          </a:solidFill>
                          <a:latin typeface="Old Standard TT"/>
                          <a:ea typeface="Old Standard TT"/>
                          <a:cs typeface="Old Standard TT"/>
                          <a:sym typeface="Old Standard TT"/>
                        </a:rPr>
                        <a:t>26,540</a:t>
                      </a:r>
                      <a:endParaRPr b="1" sz="22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400">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 and the smallest of them all</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a:t>
                      </a:r>
                      <a:r>
                        <a:rPr b="1" lang="en">
                          <a:solidFill>
                            <a:schemeClr val="dk1"/>
                          </a:solidFill>
                          <a:latin typeface="Old Standard TT"/>
                          <a:ea typeface="Old Standard TT"/>
                          <a:cs typeface="Old Standard TT"/>
                          <a:sym typeface="Old Standard TT"/>
                        </a:rPr>
                        <a:t>1,040</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400">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has a beautiful name and is the second planet from the Sun</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a:t>
                      </a:r>
                      <a:r>
                        <a:rPr b="1" lang="en">
                          <a:solidFill>
                            <a:schemeClr val="dk1"/>
                          </a:solidFill>
                          <a:latin typeface="Old Standard TT"/>
                          <a:ea typeface="Old Standard TT"/>
                          <a:cs typeface="Old Standard TT"/>
                          <a:sym typeface="Old Standard TT"/>
                        </a:rPr>
                        <a:t>12,500</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400">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Jupiter is a gas giant and the biggest planet in the Solar System</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a:t>
                      </a:r>
                      <a:r>
                        <a:rPr b="1" lang="en">
                          <a:solidFill>
                            <a:schemeClr val="dk1"/>
                          </a:solidFill>
                          <a:latin typeface="Old Standard TT"/>
                          <a:ea typeface="Old Standard TT"/>
                          <a:cs typeface="Old Standard TT"/>
                          <a:sym typeface="Old Standard TT"/>
                        </a:rPr>
                        <a:t>3,000</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400">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Earth is the third planet from the Sun and the only one that harbors life</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a:t>
                      </a:r>
                      <a:r>
                        <a:rPr b="1" lang="en">
                          <a:solidFill>
                            <a:schemeClr val="dk1"/>
                          </a:solidFill>
                          <a:latin typeface="Old Standard TT"/>
                          <a:ea typeface="Old Standard TT"/>
                          <a:cs typeface="Old Standard TT"/>
                          <a:sym typeface="Old Standard TT"/>
                        </a:rPr>
                        <a:t>10,000</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33"/>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pSp>
        <p:nvGrpSpPr>
          <p:cNvPr id="705" name="Google Shape;705;p33"/>
          <p:cNvGrpSpPr/>
          <p:nvPr/>
        </p:nvGrpSpPr>
        <p:grpSpPr>
          <a:xfrm>
            <a:off x="3363913" y="1468075"/>
            <a:ext cx="4729281" cy="666900"/>
            <a:chOff x="3363913" y="1442275"/>
            <a:chExt cx="4729281" cy="666900"/>
          </a:xfrm>
        </p:grpSpPr>
        <p:grpSp>
          <p:nvGrpSpPr>
            <p:cNvPr id="706" name="Google Shape;706;p33"/>
            <p:cNvGrpSpPr/>
            <p:nvPr/>
          </p:nvGrpSpPr>
          <p:grpSpPr>
            <a:xfrm>
              <a:off x="4539788" y="1489365"/>
              <a:ext cx="3553406" cy="572700"/>
              <a:chOff x="4539788" y="1489365"/>
              <a:chExt cx="3553406" cy="572700"/>
            </a:xfrm>
          </p:grpSpPr>
          <p:sp>
            <p:nvSpPr>
              <p:cNvPr id="707" name="Google Shape;707;p33"/>
              <p:cNvSpPr txBox="1"/>
              <p:nvPr/>
            </p:nvSpPr>
            <p:spPr>
              <a:xfrm>
                <a:off x="4539788" y="1489365"/>
                <a:ext cx="1374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Mars</a:t>
                </a:r>
                <a:endParaRPr b="1" sz="2200">
                  <a:solidFill>
                    <a:srgbClr val="191919"/>
                  </a:solidFill>
                  <a:latin typeface="Old Standard TT"/>
                  <a:ea typeface="Old Standard TT"/>
                  <a:cs typeface="Old Standard TT"/>
                  <a:sym typeface="Old Standard TT"/>
                </a:endParaRPr>
              </a:p>
            </p:txBody>
          </p:sp>
          <p:sp>
            <p:nvSpPr>
              <p:cNvPr id="708" name="Google Shape;708;p33"/>
              <p:cNvSpPr txBox="1"/>
              <p:nvPr/>
            </p:nvSpPr>
            <p:spPr>
              <a:xfrm>
                <a:off x="5972494" y="1489365"/>
                <a:ext cx="2120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191919"/>
                    </a:solidFill>
                    <a:latin typeface="Didact Gothic"/>
                    <a:ea typeface="Didact Gothic"/>
                    <a:cs typeface="Didact Gothic"/>
                    <a:sym typeface="Didact Gothic"/>
                  </a:rPr>
                  <a:t>Despite being red, Mars is cold</a:t>
                </a:r>
                <a:endParaRPr>
                  <a:solidFill>
                    <a:srgbClr val="191919"/>
                  </a:solidFill>
                  <a:latin typeface="Didact Gothic"/>
                  <a:ea typeface="Didact Gothic"/>
                  <a:cs typeface="Didact Gothic"/>
                  <a:sym typeface="Didact Gothic"/>
                </a:endParaRPr>
              </a:p>
            </p:txBody>
          </p:sp>
        </p:grpSp>
        <p:sp>
          <p:nvSpPr>
            <p:cNvPr id="709" name="Google Shape;709;p33"/>
            <p:cNvSpPr/>
            <p:nvPr/>
          </p:nvSpPr>
          <p:spPr>
            <a:xfrm>
              <a:off x="3363913" y="1442275"/>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191919"/>
                  </a:solidFill>
                  <a:latin typeface="Old Standard TT"/>
                  <a:ea typeface="Old Standard TT"/>
                  <a:cs typeface="Old Standard TT"/>
                  <a:sym typeface="Old Standard TT"/>
                </a:rPr>
                <a:t>01</a:t>
              </a:r>
              <a:endParaRPr b="1" sz="2400">
                <a:solidFill>
                  <a:srgbClr val="191919"/>
                </a:solidFill>
                <a:latin typeface="Old Standard TT"/>
                <a:ea typeface="Old Standard TT"/>
                <a:cs typeface="Old Standard TT"/>
                <a:sym typeface="Old Standard TT"/>
              </a:endParaRPr>
            </a:p>
          </p:txBody>
        </p:sp>
      </p:grpSp>
      <p:grpSp>
        <p:nvGrpSpPr>
          <p:cNvPr id="710" name="Google Shape;710;p33"/>
          <p:cNvGrpSpPr/>
          <p:nvPr/>
        </p:nvGrpSpPr>
        <p:grpSpPr>
          <a:xfrm>
            <a:off x="3363913" y="2274458"/>
            <a:ext cx="4729281" cy="666900"/>
            <a:chOff x="3363913" y="2248658"/>
            <a:chExt cx="4729281" cy="666900"/>
          </a:xfrm>
        </p:grpSpPr>
        <p:sp>
          <p:nvSpPr>
            <p:cNvPr id="711" name="Google Shape;711;p33"/>
            <p:cNvSpPr txBox="1"/>
            <p:nvPr/>
          </p:nvSpPr>
          <p:spPr>
            <a:xfrm>
              <a:off x="5972494" y="2295759"/>
              <a:ext cx="2120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191919"/>
                  </a:solidFill>
                  <a:latin typeface="Didact Gothic"/>
                  <a:ea typeface="Didact Gothic"/>
                  <a:cs typeface="Didact Gothic"/>
                  <a:sym typeface="Didact Gothic"/>
                </a:rPr>
                <a:t>Venus is the second planet from the Sun</a:t>
              </a:r>
              <a:endParaRPr>
                <a:solidFill>
                  <a:srgbClr val="191919"/>
                </a:solidFill>
                <a:latin typeface="Didact Gothic"/>
                <a:ea typeface="Didact Gothic"/>
                <a:cs typeface="Didact Gothic"/>
                <a:sym typeface="Didact Gothic"/>
              </a:endParaRPr>
            </a:p>
          </p:txBody>
        </p:sp>
        <p:sp>
          <p:nvSpPr>
            <p:cNvPr id="712" name="Google Shape;712;p33"/>
            <p:cNvSpPr txBox="1"/>
            <p:nvPr/>
          </p:nvSpPr>
          <p:spPr>
            <a:xfrm>
              <a:off x="4539788" y="2295764"/>
              <a:ext cx="1374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Venus</a:t>
              </a:r>
              <a:endParaRPr b="1" sz="2200">
                <a:solidFill>
                  <a:srgbClr val="191919"/>
                </a:solidFill>
                <a:latin typeface="Old Standard TT"/>
                <a:ea typeface="Old Standard TT"/>
                <a:cs typeface="Old Standard TT"/>
                <a:sym typeface="Old Standard TT"/>
              </a:endParaRPr>
            </a:p>
          </p:txBody>
        </p:sp>
        <p:sp>
          <p:nvSpPr>
            <p:cNvPr id="713" name="Google Shape;713;p33"/>
            <p:cNvSpPr/>
            <p:nvPr/>
          </p:nvSpPr>
          <p:spPr>
            <a:xfrm>
              <a:off x="3363913" y="2248658"/>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191919"/>
                  </a:solidFill>
                  <a:latin typeface="Old Standard TT"/>
                  <a:ea typeface="Old Standard TT"/>
                  <a:cs typeface="Old Standard TT"/>
                  <a:sym typeface="Old Standard TT"/>
                </a:rPr>
                <a:t>02</a:t>
              </a:r>
              <a:endParaRPr b="1" sz="2400">
                <a:solidFill>
                  <a:srgbClr val="191919"/>
                </a:solidFill>
                <a:latin typeface="Old Standard TT"/>
                <a:ea typeface="Old Standard TT"/>
                <a:cs typeface="Old Standard TT"/>
                <a:sym typeface="Old Standard TT"/>
              </a:endParaRPr>
            </a:p>
          </p:txBody>
        </p:sp>
      </p:grpSp>
      <p:grpSp>
        <p:nvGrpSpPr>
          <p:cNvPr id="714" name="Google Shape;714;p33"/>
          <p:cNvGrpSpPr/>
          <p:nvPr/>
        </p:nvGrpSpPr>
        <p:grpSpPr>
          <a:xfrm>
            <a:off x="3363913" y="3080842"/>
            <a:ext cx="4729281" cy="666900"/>
            <a:chOff x="3363913" y="3055042"/>
            <a:chExt cx="4729281" cy="666900"/>
          </a:xfrm>
        </p:grpSpPr>
        <p:sp>
          <p:nvSpPr>
            <p:cNvPr id="715" name="Google Shape;715;p33"/>
            <p:cNvSpPr txBox="1"/>
            <p:nvPr/>
          </p:nvSpPr>
          <p:spPr>
            <a:xfrm>
              <a:off x="4539788" y="3102162"/>
              <a:ext cx="1374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Mercury</a:t>
              </a:r>
              <a:endParaRPr b="1" sz="2200">
                <a:solidFill>
                  <a:srgbClr val="191919"/>
                </a:solidFill>
                <a:latin typeface="Old Standard TT"/>
                <a:ea typeface="Old Standard TT"/>
                <a:cs typeface="Old Standard TT"/>
                <a:sym typeface="Old Standard TT"/>
              </a:endParaRPr>
            </a:p>
          </p:txBody>
        </p:sp>
        <p:sp>
          <p:nvSpPr>
            <p:cNvPr id="716" name="Google Shape;716;p33"/>
            <p:cNvSpPr txBox="1"/>
            <p:nvPr/>
          </p:nvSpPr>
          <p:spPr>
            <a:xfrm>
              <a:off x="5972494" y="3102153"/>
              <a:ext cx="2120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191919"/>
                  </a:solidFill>
                  <a:latin typeface="Didact Gothic"/>
                  <a:ea typeface="Didact Gothic"/>
                  <a:cs typeface="Didact Gothic"/>
                  <a:sym typeface="Didact Gothic"/>
                </a:rPr>
                <a:t>It’s the closest planet to the Sun</a:t>
              </a:r>
              <a:endParaRPr>
                <a:solidFill>
                  <a:srgbClr val="191919"/>
                </a:solidFill>
                <a:latin typeface="Didact Gothic"/>
                <a:ea typeface="Didact Gothic"/>
                <a:cs typeface="Didact Gothic"/>
                <a:sym typeface="Didact Gothic"/>
              </a:endParaRPr>
            </a:p>
          </p:txBody>
        </p:sp>
        <p:sp>
          <p:nvSpPr>
            <p:cNvPr id="717" name="Google Shape;717;p33"/>
            <p:cNvSpPr/>
            <p:nvPr/>
          </p:nvSpPr>
          <p:spPr>
            <a:xfrm>
              <a:off x="3363913" y="3055042"/>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191919"/>
                  </a:solidFill>
                  <a:latin typeface="Old Standard TT"/>
                  <a:ea typeface="Old Standard TT"/>
                  <a:cs typeface="Old Standard TT"/>
                  <a:sym typeface="Old Standard TT"/>
                </a:rPr>
                <a:t>03</a:t>
              </a:r>
              <a:endParaRPr b="1" sz="2400">
                <a:solidFill>
                  <a:srgbClr val="191919"/>
                </a:solidFill>
                <a:latin typeface="Old Standard TT"/>
                <a:ea typeface="Old Standard TT"/>
                <a:cs typeface="Old Standard TT"/>
                <a:sym typeface="Old Standard TT"/>
              </a:endParaRPr>
            </a:p>
          </p:txBody>
        </p:sp>
      </p:grpSp>
      <p:grpSp>
        <p:nvGrpSpPr>
          <p:cNvPr id="718" name="Google Shape;718;p33"/>
          <p:cNvGrpSpPr/>
          <p:nvPr/>
        </p:nvGrpSpPr>
        <p:grpSpPr>
          <a:xfrm>
            <a:off x="3363913" y="3887225"/>
            <a:ext cx="4729281" cy="666900"/>
            <a:chOff x="3363913" y="3861425"/>
            <a:chExt cx="4729281" cy="666900"/>
          </a:xfrm>
        </p:grpSpPr>
        <p:grpSp>
          <p:nvGrpSpPr>
            <p:cNvPr id="719" name="Google Shape;719;p33"/>
            <p:cNvGrpSpPr/>
            <p:nvPr/>
          </p:nvGrpSpPr>
          <p:grpSpPr>
            <a:xfrm>
              <a:off x="4539788" y="3908547"/>
              <a:ext cx="3553406" cy="572713"/>
              <a:chOff x="4539788" y="3908547"/>
              <a:chExt cx="3553406" cy="572713"/>
            </a:xfrm>
          </p:grpSpPr>
          <p:sp>
            <p:nvSpPr>
              <p:cNvPr id="720" name="Google Shape;720;p33"/>
              <p:cNvSpPr txBox="1"/>
              <p:nvPr/>
            </p:nvSpPr>
            <p:spPr>
              <a:xfrm>
                <a:off x="4539788" y="3908560"/>
                <a:ext cx="1374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Jupiter</a:t>
                </a:r>
                <a:endParaRPr b="1" sz="2200">
                  <a:solidFill>
                    <a:srgbClr val="191919"/>
                  </a:solidFill>
                  <a:latin typeface="Old Standard TT"/>
                  <a:ea typeface="Old Standard TT"/>
                  <a:cs typeface="Old Standard TT"/>
                  <a:sym typeface="Old Standard TT"/>
                </a:endParaRPr>
              </a:p>
            </p:txBody>
          </p:sp>
          <p:sp>
            <p:nvSpPr>
              <p:cNvPr id="721" name="Google Shape;721;p33"/>
              <p:cNvSpPr txBox="1"/>
              <p:nvPr/>
            </p:nvSpPr>
            <p:spPr>
              <a:xfrm>
                <a:off x="5972494" y="3908547"/>
                <a:ext cx="2120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191919"/>
                    </a:solidFill>
                    <a:latin typeface="Didact Gothic"/>
                    <a:ea typeface="Didact Gothic"/>
                    <a:cs typeface="Didact Gothic"/>
                    <a:sym typeface="Didact Gothic"/>
                  </a:rPr>
                  <a:t>Jupiter is the biggest planet of them all</a:t>
                </a:r>
                <a:endParaRPr>
                  <a:solidFill>
                    <a:srgbClr val="191919"/>
                  </a:solidFill>
                  <a:latin typeface="Didact Gothic"/>
                  <a:ea typeface="Didact Gothic"/>
                  <a:cs typeface="Didact Gothic"/>
                  <a:sym typeface="Didact Gothic"/>
                </a:endParaRPr>
              </a:p>
            </p:txBody>
          </p:sp>
        </p:grpSp>
        <p:sp>
          <p:nvSpPr>
            <p:cNvPr id="722" name="Google Shape;722;p33"/>
            <p:cNvSpPr/>
            <p:nvPr/>
          </p:nvSpPr>
          <p:spPr>
            <a:xfrm>
              <a:off x="3363913" y="3861425"/>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191919"/>
                  </a:solidFill>
                  <a:latin typeface="Old Standard TT"/>
                  <a:ea typeface="Old Standard TT"/>
                  <a:cs typeface="Old Standard TT"/>
                  <a:sym typeface="Old Standard TT"/>
                </a:rPr>
                <a:t>04</a:t>
              </a:r>
              <a:endParaRPr b="1" sz="2400">
                <a:solidFill>
                  <a:srgbClr val="191919"/>
                </a:solidFill>
                <a:latin typeface="Old Standard TT"/>
                <a:ea typeface="Old Standard TT"/>
                <a:cs typeface="Old Standard TT"/>
                <a:sym typeface="Old Standard TT"/>
              </a:endParaRPr>
            </a:p>
          </p:txBody>
        </p:sp>
      </p:grpSp>
      <p:sp>
        <p:nvSpPr>
          <p:cNvPr id="723" name="Google Shape;723;p33"/>
          <p:cNvSpPr txBox="1"/>
          <p:nvPr/>
        </p:nvSpPr>
        <p:spPr>
          <a:xfrm>
            <a:off x="1050813" y="2724750"/>
            <a:ext cx="15768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Research</a:t>
            </a:r>
            <a:endParaRPr b="1" sz="2200">
              <a:solidFill>
                <a:srgbClr val="191919"/>
              </a:solidFill>
              <a:latin typeface="Old Standard TT"/>
              <a:ea typeface="Old Standard TT"/>
              <a:cs typeface="Old Standard TT"/>
              <a:sym typeface="Old Standard TT"/>
            </a:endParaRPr>
          </a:p>
        </p:txBody>
      </p:sp>
      <p:cxnSp>
        <p:nvCxnSpPr>
          <p:cNvPr id="724" name="Google Shape;724;p33"/>
          <p:cNvCxnSpPr>
            <a:stCxn id="707" idx="1"/>
            <a:endCxn id="709" idx="3"/>
          </p:cNvCxnSpPr>
          <p:nvPr/>
        </p:nvCxnSpPr>
        <p:spPr>
          <a:xfrm rot="10800000">
            <a:off x="4030688" y="1801515"/>
            <a:ext cx="509100" cy="0"/>
          </a:xfrm>
          <a:prstGeom prst="straightConnector1">
            <a:avLst/>
          </a:prstGeom>
          <a:noFill/>
          <a:ln cap="flat" cmpd="sng" w="9525">
            <a:solidFill>
              <a:schemeClr val="dk1"/>
            </a:solidFill>
            <a:prstDash val="solid"/>
            <a:round/>
            <a:headEnd len="med" w="med" type="none"/>
            <a:tailEnd len="med" w="med" type="none"/>
          </a:ln>
        </p:spPr>
      </p:cxnSp>
      <p:cxnSp>
        <p:nvCxnSpPr>
          <p:cNvPr id="725" name="Google Shape;725;p33"/>
          <p:cNvCxnSpPr>
            <a:stCxn id="712" idx="1"/>
            <a:endCxn id="713" idx="3"/>
          </p:cNvCxnSpPr>
          <p:nvPr/>
        </p:nvCxnSpPr>
        <p:spPr>
          <a:xfrm rot="10800000">
            <a:off x="4030688" y="2607914"/>
            <a:ext cx="509100" cy="0"/>
          </a:xfrm>
          <a:prstGeom prst="straightConnector1">
            <a:avLst/>
          </a:prstGeom>
          <a:noFill/>
          <a:ln cap="flat" cmpd="sng" w="9525">
            <a:solidFill>
              <a:schemeClr val="dk1"/>
            </a:solidFill>
            <a:prstDash val="solid"/>
            <a:round/>
            <a:headEnd len="med" w="med" type="none"/>
            <a:tailEnd len="med" w="med" type="none"/>
          </a:ln>
        </p:spPr>
      </p:cxnSp>
      <p:cxnSp>
        <p:nvCxnSpPr>
          <p:cNvPr id="726" name="Google Shape;726;p33"/>
          <p:cNvCxnSpPr>
            <a:stCxn id="715" idx="1"/>
            <a:endCxn id="717" idx="3"/>
          </p:cNvCxnSpPr>
          <p:nvPr/>
        </p:nvCxnSpPr>
        <p:spPr>
          <a:xfrm rot="10800000">
            <a:off x="4030688" y="3414312"/>
            <a:ext cx="509100" cy="0"/>
          </a:xfrm>
          <a:prstGeom prst="straightConnector1">
            <a:avLst/>
          </a:prstGeom>
          <a:noFill/>
          <a:ln cap="flat" cmpd="sng" w="9525">
            <a:solidFill>
              <a:schemeClr val="dk1"/>
            </a:solidFill>
            <a:prstDash val="solid"/>
            <a:round/>
            <a:headEnd len="med" w="med" type="none"/>
            <a:tailEnd len="med" w="med" type="none"/>
          </a:ln>
        </p:spPr>
      </p:cxnSp>
      <p:cxnSp>
        <p:nvCxnSpPr>
          <p:cNvPr id="727" name="Google Shape;727;p33"/>
          <p:cNvCxnSpPr>
            <a:stCxn id="720" idx="1"/>
            <a:endCxn id="722" idx="3"/>
          </p:cNvCxnSpPr>
          <p:nvPr/>
        </p:nvCxnSpPr>
        <p:spPr>
          <a:xfrm rot="10800000">
            <a:off x="4030688" y="4220710"/>
            <a:ext cx="509100" cy="0"/>
          </a:xfrm>
          <a:prstGeom prst="straightConnector1">
            <a:avLst/>
          </a:prstGeom>
          <a:noFill/>
          <a:ln cap="flat" cmpd="sng" w="9525">
            <a:solidFill>
              <a:schemeClr val="dk1"/>
            </a:solidFill>
            <a:prstDash val="solid"/>
            <a:round/>
            <a:headEnd len="med" w="med" type="none"/>
            <a:tailEnd len="med" w="med" type="none"/>
          </a:ln>
        </p:spPr>
      </p:cxnSp>
      <p:cxnSp>
        <p:nvCxnSpPr>
          <p:cNvPr id="728" name="Google Shape;728;p33"/>
          <p:cNvCxnSpPr>
            <a:stCxn id="709" idx="1"/>
            <a:endCxn id="723" idx="0"/>
          </p:cNvCxnSpPr>
          <p:nvPr/>
        </p:nvCxnSpPr>
        <p:spPr>
          <a:xfrm flipH="1">
            <a:off x="1839313" y="1801525"/>
            <a:ext cx="1524600" cy="923100"/>
          </a:xfrm>
          <a:prstGeom prst="bentConnector2">
            <a:avLst/>
          </a:prstGeom>
          <a:noFill/>
          <a:ln cap="flat" cmpd="sng" w="9525">
            <a:solidFill>
              <a:schemeClr val="dk1"/>
            </a:solidFill>
            <a:prstDash val="solid"/>
            <a:round/>
            <a:headEnd len="med" w="med" type="none"/>
            <a:tailEnd len="med" w="med" type="none"/>
          </a:ln>
        </p:spPr>
      </p:cxnSp>
      <p:cxnSp>
        <p:nvCxnSpPr>
          <p:cNvPr id="729" name="Google Shape;729;p33"/>
          <p:cNvCxnSpPr>
            <a:stCxn id="722" idx="1"/>
            <a:endCxn id="723" idx="2"/>
          </p:cNvCxnSpPr>
          <p:nvPr/>
        </p:nvCxnSpPr>
        <p:spPr>
          <a:xfrm rot="10800000">
            <a:off x="1839313" y="3297575"/>
            <a:ext cx="1524600" cy="923100"/>
          </a:xfrm>
          <a:prstGeom prst="bentConnector2">
            <a:avLst/>
          </a:prstGeom>
          <a:noFill/>
          <a:ln cap="flat" cmpd="sng" w="9525">
            <a:solidFill>
              <a:schemeClr val="dk1"/>
            </a:solidFill>
            <a:prstDash val="solid"/>
            <a:round/>
            <a:headEnd len="med" w="med" type="none"/>
            <a:tailEnd len="med" w="med" type="none"/>
          </a:ln>
        </p:spPr>
      </p:cxnSp>
      <p:cxnSp>
        <p:nvCxnSpPr>
          <p:cNvPr id="730" name="Google Shape;730;p33"/>
          <p:cNvCxnSpPr>
            <a:stCxn id="713" idx="1"/>
            <a:endCxn id="723" idx="3"/>
          </p:cNvCxnSpPr>
          <p:nvPr/>
        </p:nvCxnSpPr>
        <p:spPr>
          <a:xfrm flipH="1">
            <a:off x="2627713" y="2607908"/>
            <a:ext cx="736200" cy="403200"/>
          </a:xfrm>
          <a:prstGeom prst="bentConnector3">
            <a:avLst>
              <a:gd fmla="val 50007" name="adj1"/>
            </a:avLst>
          </a:prstGeom>
          <a:noFill/>
          <a:ln cap="flat" cmpd="sng" w="9525">
            <a:solidFill>
              <a:schemeClr val="dk1"/>
            </a:solidFill>
            <a:prstDash val="solid"/>
            <a:round/>
            <a:headEnd len="med" w="med" type="none"/>
            <a:tailEnd len="med" w="med" type="none"/>
          </a:ln>
        </p:spPr>
      </p:cxnSp>
      <p:cxnSp>
        <p:nvCxnSpPr>
          <p:cNvPr id="731" name="Google Shape;731;p33"/>
          <p:cNvCxnSpPr>
            <a:stCxn id="717" idx="1"/>
            <a:endCxn id="723" idx="3"/>
          </p:cNvCxnSpPr>
          <p:nvPr/>
        </p:nvCxnSpPr>
        <p:spPr>
          <a:xfrm rot="10800000">
            <a:off x="2627713" y="3011092"/>
            <a:ext cx="736200" cy="403200"/>
          </a:xfrm>
          <a:prstGeom prst="bentConnector3">
            <a:avLst>
              <a:gd fmla="val 50007"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p34"/>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cxnSp>
        <p:nvCxnSpPr>
          <p:cNvPr id="737" name="Google Shape;737;p34"/>
          <p:cNvCxnSpPr>
            <a:stCxn id="738" idx="2"/>
            <a:endCxn id="739" idx="0"/>
          </p:cNvCxnSpPr>
          <p:nvPr/>
        </p:nvCxnSpPr>
        <p:spPr>
          <a:xfrm rot="5400000">
            <a:off x="2453400" y="1849125"/>
            <a:ext cx="340200" cy="1853700"/>
          </a:xfrm>
          <a:prstGeom prst="bentConnector3">
            <a:avLst>
              <a:gd fmla="val 50015" name="adj1"/>
            </a:avLst>
          </a:prstGeom>
          <a:noFill/>
          <a:ln cap="flat" cmpd="sng" w="9525">
            <a:solidFill>
              <a:schemeClr val="dk1"/>
            </a:solidFill>
            <a:prstDash val="solid"/>
            <a:round/>
            <a:headEnd len="med" w="med" type="none"/>
            <a:tailEnd len="med" w="med" type="none"/>
          </a:ln>
        </p:spPr>
      </p:cxnSp>
      <p:cxnSp>
        <p:nvCxnSpPr>
          <p:cNvPr id="740" name="Google Shape;740;p34"/>
          <p:cNvCxnSpPr>
            <a:stCxn id="738" idx="2"/>
            <a:endCxn id="741" idx="0"/>
          </p:cNvCxnSpPr>
          <p:nvPr/>
        </p:nvCxnSpPr>
        <p:spPr>
          <a:xfrm flipH="1" rot="-5400000">
            <a:off x="3380550" y="2775675"/>
            <a:ext cx="340200" cy="600"/>
          </a:xfrm>
          <a:prstGeom prst="bentConnector3">
            <a:avLst>
              <a:gd fmla="val 50015" name="adj1"/>
            </a:avLst>
          </a:prstGeom>
          <a:noFill/>
          <a:ln cap="flat" cmpd="sng" w="9525">
            <a:solidFill>
              <a:schemeClr val="dk1"/>
            </a:solidFill>
            <a:prstDash val="solid"/>
            <a:round/>
            <a:headEnd len="med" w="med" type="none"/>
            <a:tailEnd len="med" w="med" type="none"/>
          </a:ln>
        </p:spPr>
      </p:cxnSp>
      <p:cxnSp>
        <p:nvCxnSpPr>
          <p:cNvPr id="742" name="Google Shape;742;p34"/>
          <p:cNvCxnSpPr>
            <a:stCxn id="743" idx="2"/>
            <a:endCxn id="744" idx="0"/>
          </p:cNvCxnSpPr>
          <p:nvPr/>
        </p:nvCxnSpPr>
        <p:spPr>
          <a:xfrm flipH="1" rot="-5400000">
            <a:off x="5462303" y="2775675"/>
            <a:ext cx="340200" cy="600"/>
          </a:xfrm>
          <a:prstGeom prst="bentConnector3">
            <a:avLst>
              <a:gd fmla="val 50015" name="adj1"/>
            </a:avLst>
          </a:prstGeom>
          <a:noFill/>
          <a:ln cap="flat" cmpd="sng" w="9525">
            <a:solidFill>
              <a:schemeClr val="dk1"/>
            </a:solidFill>
            <a:prstDash val="solid"/>
            <a:round/>
            <a:headEnd len="med" w="med" type="none"/>
            <a:tailEnd len="med" w="med" type="none"/>
          </a:ln>
        </p:spPr>
      </p:cxnSp>
      <p:cxnSp>
        <p:nvCxnSpPr>
          <p:cNvPr id="745" name="Google Shape;745;p34"/>
          <p:cNvCxnSpPr>
            <a:stCxn id="743" idx="2"/>
            <a:endCxn id="746" idx="0"/>
          </p:cNvCxnSpPr>
          <p:nvPr/>
        </p:nvCxnSpPr>
        <p:spPr>
          <a:xfrm flipH="1" rot="-5400000">
            <a:off x="6388853" y="1849125"/>
            <a:ext cx="340200" cy="1853700"/>
          </a:xfrm>
          <a:prstGeom prst="bentConnector3">
            <a:avLst>
              <a:gd fmla="val 50015" name="adj1"/>
            </a:avLst>
          </a:prstGeom>
          <a:noFill/>
          <a:ln cap="flat" cmpd="sng" w="9525">
            <a:solidFill>
              <a:schemeClr val="dk1"/>
            </a:solidFill>
            <a:prstDash val="solid"/>
            <a:round/>
            <a:headEnd len="med" w="med" type="none"/>
            <a:tailEnd len="med" w="med" type="none"/>
          </a:ln>
        </p:spPr>
      </p:cxnSp>
      <p:sp>
        <p:nvSpPr>
          <p:cNvPr id="747" name="Google Shape;747;p34"/>
          <p:cNvSpPr txBox="1"/>
          <p:nvPr>
            <p:ph idx="4294967295" type="title"/>
          </p:nvPr>
        </p:nvSpPr>
        <p:spPr>
          <a:xfrm>
            <a:off x="3818250" y="1169350"/>
            <a:ext cx="16413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Objective</a:t>
            </a:r>
            <a:endParaRPr sz="2200"/>
          </a:p>
        </p:txBody>
      </p:sp>
      <p:sp>
        <p:nvSpPr>
          <p:cNvPr id="739" name="Google Shape;739;p34"/>
          <p:cNvSpPr/>
          <p:nvPr/>
        </p:nvSpPr>
        <p:spPr>
          <a:xfrm>
            <a:off x="1363313" y="2946175"/>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01</a:t>
            </a:r>
            <a:endParaRPr b="1" sz="2200">
              <a:solidFill>
                <a:srgbClr val="191919"/>
              </a:solidFill>
              <a:latin typeface="Old Standard TT"/>
              <a:ea typeface="Old Standard TT"/>
              <a:cs typeface="Old Standard TT"/>
              <a:sym typeface="Old Standard TT"/>
            </a:endParaRPr>
          </a:p>
        </p:txBody>
      </p:sp>
      <p:sp>
        <p:nvSpPr>
          <p:cNvPr id="741" name="Google Shape;741;p34"/>
          <p:cNvSpPr/>
          <p:nvPr/>
        </p:nvSpPr>
        <p:spPr>
          <a:xfrm>
            <a:off x="3216900" y="2946175"/>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02</a:t>
            </a:r>
            <a:endParaRPr b="1" sz="2200">
              <a:solidFill>
                <a:srgbClr val="191919"/>
              </a:solidFill>
              <a:latin typeface="Old Standard TT"/>
              <a:ea typeface="Old Standard TT"/>
              <a:cs typeface="Old Standard TT"/>
              <a:sym typeface="Old Standard TT"/>
            </a:endParaRPr>
          </a:p>
        </p:txBody>
      </p:sp>
      <p:sp>
        <p:nvSpPr>
          <p:cNvPr id="744" name="Google Shape;744;p34"/>
          <p:cNvSpPr/>
          <p:nvPr/>
        </p:nvSpPr>
        <p:spPr>
          <a:xfrm>
            <a:off x="5298653" y="2946175"/>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03</a:t>
            </a:r>
            <a:endParaRPr b="1" sz="2200">
              <a:solidFill>
                <a:srgbClr val="191919"/>
              </a:solidFill>
              <a:latin typeface="Old Standard TT"/>
              <a:ea typeface="Old Standard TT"/>
              <a:cs typeface="Old Standard TT"/>
              <a:sym typeface="Old Standard TT"/>
            </a:endParaRPr>
          </a:p>
        </p:txBody>
      </p:sp>
      <p:sp>
        <p:nvSpPr>
          <p:cNvPr id="746" name="Google Shape;746;p34"/>
          <p:cNvSpPr/>
          <p:nvPr/>
        </p:nvSpPr>
        <p:spPr>
          <a:xfrm>
            <a:off x="7152263" y="2946175"/>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04</a:t>
            </a:r>
            <a:endParaRPr b="1" sz="2200">
              <a:solidFill>
                <a:srgbClr val="191919"/>
              </a:solidFill>
              <a:latin typeface="Old Standard TT"/>
              <a:ea typeface="Old Standard TT"/>
              <a:cs typeface="Old Standard TT"/>
              <a:sym typeface="Old Standard TT"/>
            </a:endParaRPr>
          </a:p>
        </p:txBody>
      </p:sp>
      <p:cxnSp>
        <p:nvCxnSpPr>
          <p:cNvPr id="748" name="Google Shape;748;p34"/>
          <p:cNvCxnSpPr>
            <a:stCxn id="747" idx="1"/>
            <a:endCxn id="749" idx="1"/>
          </p:cNvCxnSpPr>
          <p:nvPr/>
        </p:nvCxnSpPr>
        <p:spPr>
          <a:xfrm flipH="1">
            <a:off x="2553450" y="1433200"/>
            <a:ext cx="1264800" cy="479400"/>
          </a:xfrm>
          <a:prstGeom prst="bentConnector3">
            <a:avLst>
              <a:gd fmla="val 118830" name="adj1"/>
            </a:avLst>
          </a:prstGeom>
          <a:noFill/>
          <a:ln cap="flat" cmpd="sng" w="9525">
            <a:solidFill>
              <a:schemeClr val="dk1"/>
            </a:solidFill>
            <a:prstDash val="solid"/>
            <a:round/>
            <a:headEnd len="med" w="med" type="none"/>
            <a:tailEnd len="med" w="med" type="none"/>
          </a:ln>
        </p:spPr>
      </p:cxnSp>
      <p:cxnSp>
        <p:nvCxnSpPr>
          <p:cNvPr id="750" name="Google Shape;750;p34"/>
          <p:cNvCxnSpPr>
            <a:stCxn id="747" idx="3"/>
            <a:endCxn id="751" idx="3"/>
          </p:cNvCxnSpPr>
          <p:nvPr/>
        </p:nvCxnSpPr>
        <p:spPr>
          <a:xfrm>
            <a:off x="5459550" y="1433200"/>
            <a:ext cx="1169400" cy="479400"/>
          </a:xfrm>
          <a:prstGeom prst="bentConnector3">
            <a:avLst>
              <a:gd fmla="val 120371" name="adj1"/>
            </a:avLst>
          </a:prstGeom>
          <a:noFill/>
          <a:ln cap="flat" cmpd="sng" w="9525">
            <a:solidFill>
              <a:schemeClr val="dk1"/>
            </a:solidFill>
            <a:prstDash val="solid"/>
            <a:round/>
            <a:headEnd len="med" w="med" type="none"/>
            <a:tailEnd len="med" w="med" type="none"/>
          </a:ln>
        </p:spPr>
      </p:cxnSp>
      <p:grpSp>
        <p:nvGrpSpPr>
          <p:cNvPr id="752" name="Google Shape;752;p34"/>
          <p:cNvGrpSpPr/>
          <p:nvPr/>
        </p:nvGrpSpPr>
        <p:grpSpPr>
          <a:xfrm>
            <a:off x="2553409" y="1715775"/>
            <a:ext cx="1993882" cy="890100"/>
            <a:chOff x="1050769" y="1294450"/>
            <a:chExt cx="2120700" cy="890100"/>
          </a:xfrm>
        </p:grpSpPr>
        <p:sp>
          <p:nvSpPr>
            <p:cNvPr id="749" name="Google Shape;749;p34"/>
            <p:cNvSpPr txBox="1"/>
            <p:nvPr/>
          </p:nvSpPr>
          <p:spPr>
            <a:xfrm>
              <a:off x="1050769" y="1294450"/>
              <a:ext cx="21207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738" name="Google Shape;738;p34"/>
            <p:cNvSpPr txBox="1"/>
            <p:nvPr/>
          </p:nvSpPr>
          <p:spPr>
            <a:xfrm>
              <a:off x="1050769" y="1611850"/>
              <a:ext cx="2120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Mercury is</a:t>
              </a:r>
              <a:r>
                <a:rPr lang="en">
                  <a:solidFill>
                    <a:schemeClr val="dk1"/>
                  </a:solidFill>
                  <a:latin typeface="Didact Gothic"/>
                  <a:ea typeface="Didact Gothic"/>
                  <a:cs typeface="Didact Gothic"/>
                  <a:sym typeface="Didact Gothic"/>
                </a:rPr>
                <a:t> the closest planet to the Sun</a:t>
              </a:r>
              <a:endParaRPr>
                <a:solidFill>
                  <a:schemeClr val="dk1"/>
                </a:solidFill>
                <a:latin typeface="Didact Gothic"/>
                <a:ea typeface="Didact Gothic"/>
                <a:cs typeface="Didact Gothic"/>
                <a:sym typeface="Didact Gothic"/>
              </a:endParaRPr>
            </a:p>
          </p:txBody>
        </p:sp>
      </p:grpSp>
      <p:grpSp>
        <p:nvGrpSpPr>
          <p:cNvPr id="753" name="Google Shape;753;p34"/>
          <p:cNvGrpSpPr/>
          <p:nvPr/>
        </p:nvGrpSpPr>
        <p:grpSpPr>
          <a:xfrm>
            <a:off x="4635162" y="1715775"/>
            <a:ext cx="1993882" cy="890100"/>
            <a:chOff x="4571744" y="2458450"/>
            <a:chExt cx="2120700" cy="890100"/>
          </a:xfrm>
        </p:grpSpPr>
        <p:sp>
          <p:nvSpPr>
            <p:cNvPr id="751" name="Google Shape;751;p34"/>
            <p:cNvSpPr txBox="1"/>
            <p:nvPr/>
          </p:nvSpPr>
          <p:spPr>
            <a:xfrm>
              <a:off x="4571744" y="2458450"/>
              <a:ext cx="21207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2</a:t>
              </a:r>
              <a:endParaRPr b="1" sz="2200">
                <a:solidFill>
                  <a:schemeClr val="dk1"/>
                </a:solidFill>
                <a:latin typeface="Old Standard TT"/>
                <a:ea typeface="Old Standard TT"/>
                <a:cs typeface="Old Standard TT"/>
                <a:sym typeface="Old Standard TT"/>
              </a:endParaRPr>
            </a:p>
          </p:txBody>
        </p:sp>
        <p:sp>
          <p:nvSpPr>
            <p:cNvPr id="743" name="Google Shape;743;p34"/>
            <p:cNvSpPr txBox="1"/>
            <p:nvPr/>
          </p:nvSpPr>
          <p:spPr>
            <a:xfrm>
              <a:off x="4571744" y="2775850"/>
              <a:ext cx="2120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Saturn is </a:t>
              </a:r>
              <a:r>
                <a:rPr lang="en">
                  <a:solidFill>
                    <a:schemeClr val="dk1"/>
                  </a:solidFill>
                  <a:latin typeface="Didact Gothic"/>
                  <a:ea typeface="Didact Gothic"/>
                  <a:cs typeface="Didact Gothic"/>
                  <a:sym typeface="Didact Gothic"/>
                </a:rPr>
                <a:t>a gas giant and has several rings</a:t>
              </a:r>
              <a:endParaRPr>
                <a:solidFill>
                  <a:schemeClr val="dk1"/>
                </a:solidFill>
                <a:latin typeface="Didact Gothic"/>
                <a:ea typeface="Didact Gothic"/>
                <a:cs typeface="Didact Gothic"/>
                <a:sym typeface="Didact Gothic"/>
              </a:endParaRPr>
            </a:p>
          </p:txBody>
        </p:sp>
      </p:grpSp>
      <p:grpSp>
        <p:nvGrpSpPr>
          <p:cNvPr id="754" name="Google Shape;754;p34"/>
          <p:cNvGrpSpPr/>
          <p:nvPr/>
        </p:nvGrpSpPr>
        <p:grpSpPr>
          <a:xfrm>
            <a:off x="2700300" y="3635250"/>
            <a:ext cx="1700100" cy="966300"/>
            <a:chOff x="2699350" y="3734825"/>
            <a:chExt cx="1700100" cy="966300"/>
          </a:xfrm>
        </p:grpSpPr>
        <p:sp>
          <p:nvSpPr>
            <p:cNvPr id="755" name="Google Shape;755;p34"/>
            <p:cNvSpPr txBox="1"/>
            <p:nvPr/>
          </p:nvSpPr>
          <p:spPr>
            <a:xfrm>
              <a:off x="2699350" y="3734825"/>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756" name="Google Shape;756;p34"/>
            <p:cNvSpPr txBox="1"/>
            <p:nvPr/>
          </p:nvSpPr>
          <p:spPr>
            <a:xfrm>
              <a:off x="2699350" y="4128425"/>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nvGrpSpPr>
          <p:cNvPr id="757" name="Google Shape;757;p34"/>
          <p:cNvGrpSpPr/>
          <p:nvPr/>
        </p:nvGrpSpPr>
        <p:grpSpPr>
          <a:xfrm>
            <a:off x="846725" y="3655475"/>
            <a:ext cx="1700100" cy="966300"/>
            <a:chOff x="829100" y="3734825"/>
            <a:chExt cx="1700100" cy="966300"/>
          </a:xfrm>
        </p:grpSpPr>
        <p:sp>
          <p:nvSpPr>
            <p:cNvPr id="758" name="Google Shape;758;p34"/>
            <p:cNvSpPr txBox="1"/>
            <p:nvPr/>
          </p:nvSpPr>
          <p:spPr>
            <a:xfrm>
              <a:off x="829100" y="3734825"/>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759" name="Google Shape;759;p34"/>
            <p:cNvSpPr txBox="1"/>
            <p:nvPr/>
          </p:nvSpPr>
          <p:spPr>
            <a:xfrm>
              <a:off x="829100" y="4128425"/>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Despite being red, Mars is cold</a:t>
              </a:r>
              <a:endParaRPr>
                <a:solidFill>
                  <a:schemeClr val="dk1"/>
                </a:solidFill>
                <a:latin typeface="Didact Gothic"/>
                <a:ea typeface="Didact Gothic"/>
                <a:cs typeface="Didact Gothic"/>
                <a:sym typeface="Didact Gothic"/>
              </a:endParaRPr>
            </a:p>
          </p:txBody>
        </p:sp>
      </p:grpSp>
      <p:grpSp>
        <p:nvGrpSpPr>
          <p:cNvPr id="760" name="Google Shape;760;p34"/>
          <p:cNvGrpSpPr/>
          <p:nvPr/>
        </p:nvGrpSpPr>
        <p:grpSpPr>
          <a:xfrm>
            <a:off x="4782053" y="3635250"/>
            <a:ext cx="1700100" cy="966300"/>
            <a:chOff x="4569081" y="3734825"/>
            <a:chExt cx="1700100" cy="966300"/>
          </a:xfrm>
        </p:grpSpPr>
        <p:sp>
          <p:nvSpPr>
            <p:cNvPr id="761" name="Google Shape;761;p34"/>
            <p:cNvSpPr txBox="1"/>
            <p:nvPr/>
          </p:nvSpPr>
          <p:spPr>
            <a:xfrm>
              <a:off x="4569081" y="3734825"/>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Neptune</a:t>
              </a:r>
              <a:endParaRPr b="1" sz="2200">
                <a:solidFill>
                  <a:schemeClr val="dk1"/>
                </a:solidFill>
                <a:latin typeface="Old Standard TT"/>
                <a:ea typeface="Old Standard TT"/>
                <a:cs typeface="Old Standard TT"/>
                <a:sym typeface="Old Standard TT"/>
              </a:endParaRPr>
            </a:p>
          </p:txBody>
        </p:sp>
        <p:sp>
          <p:nvSpPr>
            <p:cNvPr id="762" name="Google Shape;762;p34"/>
            <p:cNvSpPr txBox="1"/>
            <p:nvPr/>
          </p:nvSpPr>
          <p:spPr>
            <a:xfrm>
              <a:off x="4569081" y="4128425"/>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Neptune is far away from Earth</a:t>
              </a:r>
              <a:endParaRPr>
                <a:solidFill>
                  <a:schemeClr val="dk1"/>
                </a:solidFill>
                <a:latin typeface="Didact Gothic"/>
                <a:ea typeface="Didact Gothic"/>
                <a:cs typeface="Didact Gothic"/>
                <a:sym typeface="Didact Gothic"/>
              </a:endParaRPr>
            </a:p>
          </p:txBody>
        </p:sp>
      </p:grpSp>
      <p:grpSp>
        <p:nvGrpSpPr>
          <p:cNvPr id="763" name="Google Shape;763;p34"/>
          <p:cNvGrpSpPr/>
          <p:nvPr/>
        </p:nvGrpSpPr>
        <p:grpSpPr>
          <a:xfrm>
            <a:off x="6635681" y="3635250"/>
            <a:ext cx="1700100" cy="966300"/>
            <a:chOff x="6438806" y="3734825"/>
            <a:chExt cx="1700100" cy="966300"/>
          </a:xfrm>
        </p:grpSpPr>
        <p:sp>
          <p:nvSpPr>
            <p:cNvPr id="764" name="Google Shape;764;p34"/>
            <p:cNvSpPr txBox="1"/>
            <p:nvPr/>
          </p:nvSpPr>
          <p:spPr>
            <a:xfrm>
              <a:off x="6438806" y="3734825"/>
              <a:ext cx="1700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Earth</a:t>
              </a:r>
              <a:endParaRPr b="1" sz="2200">
                <a:solidFill>
                  <a:schemeClr val="dk1"/>
                </a:solidFill>
                <a:latin typeface="Old Standard TT"/>
                <a:ea typeface="Old Standard TT"/>
                <a:cs typeface="Old Standard TT"/>
                <a:sym typeface="Old Standard TT"/>
              </a:endParaRPr>
            </a:p>
          </p:txBody>
        </p:sp>
        <p:sp>
          <p:nvSpPr>
            <p:cNvPr id="765" name="Google Shape;765;p34"/>
            <p:cNvSpPr txBox="1"/>
            <p:nvPr/>
          </p:nvSpPr>
          <p:spPr>
            <a:xfrm>
              <a:off x="6438806" y="4128425"/>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Earth is the third planet from the Sun</a:t>
              </a:r>
              <a:endParaRPr>
                <a:solidFill>
                  <a:schemeClr val="dk1"/>
                </a:solidFill>
                <a:latin typeface="Didact Gothic"/>
                <a:ea typeface="Didact Gothic"/>
                <a:cs typeface="Didact Gothic"/>
                <a:sym typeface="Didact Gothic"/>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7"/>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sp>
        <p:nvSpPr>
          <p:cNvPr id="143" name="Google Shape;143;p17"/>
          <p:cNvSpPr txBox="1"/>
          <p:nvPr>
            <p:ph idx="1" type="body"/>
          </p:nvPr>
        </p:nvSpPr>
        <p:spPr>
          <a:xfrm>
            <a:off x="720000" y="1265775"/>
            <a:ext cx="7704000" cy="3339900"/>
          </a:xfrm>
          <a:prstGeom prst="rect">
            <a:avLst/>
          </a:prstGeom>
        </p:spPr>
        <p:txBody>
          <a:bodyPr anchorCtr="0" anchor="t" bIns="91425" lIns="0" spcFirstLastPara="1" rIns="91425" wrap="square" tIns="91425">
            <a:noAutofit/>
          </a:bodyPr>
          <a:lstStyle/>
          <a:p>
            <a:pPr indent="-214899" lvl="0" marL="251999" rtl="0" algn="l">
              <a:spcBef>
                <a:spcPts val="0"/>
              </a:spcBef>
              <a:spcAft>
                <a:spcPts val="0"/>
              </a:spcAft>
              <a:buSzPts val="1400"/>
              <a:buChar char="●"/>
            </a:pPr>
            <a:r>
              <a:rPr lang="en"/>
              <a:t>This template contains an assortment of supplementary infographic resources for the</a:t>
            </a:r>
            <a:r>
              <a:rPr b="1" lang="en">
                <a:solidFill>
                  <a:schemeClr val="hlink"/>
                </a:solidFill>
                <a:uFill>
                  <a:noFill/>
                </a:uFill>
                <a:hlinkClick r:id="rId3"/>
              </a:rPr>
              <a:t> </a:t>
            </a:r>
            <a:r>
              <a:rPr b="1" lang="en">
                <a:solidFill>
                  <a:schemeClr val="hlink"/>
                </a:solidFill>
                <a:uFill>
                  <a:noFill/>
                </a:uFill>
                <a:hlinkClick r:id="rId4"/>
              </a:rPr>
              <a:t>Formal Research Paper Slideshow</a:t>
            </a:r>
            <a:r>
              <a:rPr b="1" lang="en"/>
              <a:t> </a:t>
            </a:r>
            <a:r>
              <a:rPr lang="en"/>
              <a:t>presentation.</a:t>
            </a:r>
            <a:endParaRPr/>
          </a:p>
          <a:p>
            <a:pPr indent="-214899" lvl="0" marL="251999" rtl="0" algn="l">
              <a:spcBef>
                <a:spcPts val="1000"/>
              </a:spcBef>
              <a:spcAft>
                <a:spcPts val="0"/>
              </a:spcAft>
              <a:buSzPts val="1400"/>
              <a:buFont typeface="Trebuchet MS"/>
              <a:buChar char="●"/>
            </a:pPr>
            <a:r>
              <a:rPr lang="en"/>
              <a:t>These infographics are adapted to the style of the aforementioned presentation, so you can insert them easily and have them completely integrated at once. You just need to do the following:</a:t>
            </a:r>
            <a:endParaRPr/>
          </a:p>
          <a:p>
            <a:pPr indent="0" lvl="0" marL="457200" rtl="0" algn="l">
              <a:spcBef>
                <a:spcPts val="0"/>
              </a:spcBef>
              <a:spcAft>
                <a:spcPts val="0"/>
              </a:spcAft>
              <a:buNone/>
            </a:pPr>
            <a:r>
              <a:t/>
            </a:r>
            <a:endParaRPr/>
          </a:p>
          <a:p>
            <a:pPr indent="-214900" lvl="1" marL="612000" rtl="0" algn="l">
              <a:spcBef>
                <a:spcPts val="0"/>
              </a:spcBef>
              <a:spcAft>
                <a:spcPts val="0"/>
              </a:spcAft>
              <a:buSzPts val="1400"/>
              <a:buFont typeface="Trebuchet MS"/>
              <a:buChar char="○"/>
            </a:pPr>
            <a:r>
              <a:rPr lang="en"/>
              <a:t>Select the element that you want to copy</a:t>
            </a:r>
            <a:endParaRPr/>
          </a:p>
          <a:p>
            <a:pPr indent="-214900" lvl="1" marL="612000" rtl="0" algn="l">
              <a:spcBef>
                <a:spcPts val="0"/>
              </a:spcBef>
              <a:spcAft>
                <a:spcPts val="0"/>
              </a:spcAft>
              <a:buSzPts val="1400"/>
              <a:buFont typeface="Trebuchet MS"/>
              <a:buChar char="○"/>
            </a:pPr>
            <a:r>
              <a:rPr lang="en"/>
              <a:t>Right-click and choose “Copy”</a:t>
            </a:r>
            <a:endParaRPr/>
          </a:p>
          <a:p>
            <a:pPr indent="-214900" lvl="1" marL="612000" rtl="0" algn="l">
              <a:spcBef>
                <a:spcPts val="0"/>
              </a:spcBef>
              <a:spcAft>
                <a:spcPts val="0"/>
              </a:spcAft>
              <a:buSzPts val="1400"/>
              <a:buFont typeface="Trebuchet MS"/>
              <a:buChar char="○"/>
            </a:pPr>
            <a:r>
              <a:rPr lang="en"/>
              <a:t>Go to the slide where you want the element to appear</a:t>
            </a:r>
            <a:endParaRPr/>
          </a:p>
          <a:p>
            <a:pPr indent="-214900" lvl="1" marL="612000" rtl="0" algn="l">
              <a:spcBef>
                <a:spcPts val="0"/>
              </a:spcBef>
              <a:spcAft>
                <a:spcPts val="0"/>
              </a:spcAft>
              <a:buSzPts val="1400"/>
              <a:buFont typeface="Trebuchet MS"/>
              <a:buChar char="○"/>
            </a:pPr>
            <a:r>
              <a:rPr lang="en"/>
              <a:t>Right-click and choose “Paste”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35"/>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sp>
        <p:nvSpPr>
          <p:cNvPr id="771" name="Google Shape;771;p35"/>
          <p:cNvSpPr txBox="1"/>
          <p:nvPr/>
        </p:nvSpPr>
        <p:spPr>
          <a:xfrm>
            <a:off x="1199675" y="1364825"/>
            <a:ext cx="2707500" cy="47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Questions</a:t>
            </a:r>
            <a:endParaRPr b="1" sz="2200">
              <a:solidFill>
                <a:srgbClr val="191919"/>
              </a:solidFill>
              <a:latin typeface="Old Standard TT"/>
              <a:ea typeface="Old Standard TT"/>
              <a:cs typeface="Old Standard TT"/>
              <a:sym typeface="Old Standard TT"/>
            </a:endParaRPr>
          </a:p>
        </p:txBody>
      </p:sp>
      <p:grpSp>
        <p:nvGrpSpPr>
          <p:cNvPr id="772" name="Google Shape;772;p35"/>
          <p:cNvGrpSpPr/>
          <p:nvPr/>
        </p:nvGrpSpPr>
        <p:grpSpPr>
          <a:xfrm>
            <a:off x="1063175" y="1966462"/>
            <a:ext cx="2980475" cy="666926"/>
            <a:chOff x="1063175" y="1966462"/>
            <a:chExt cx="2980475" cy="666926"/>
          </a:xfrm>
        </p:grpSpPr>
        <p:sp>
          <p:nvSpPr>
            <p:cNvPr id="773" name="Google Shape;773;p35"/>
            <p:cNvSpPr txBox="1"/>
            <p:nvPr/>
          </p:nvSpPr>
          <p:spPr>
            <a:xfrm>
              <a:off x="1922950" y="1966462"/>
              <a:ext cx="2120700" cy="66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Despite being red, Mars is actually a cold place. It's full of iron oxide dust</a:t>
              </a:r>
              <a:endParaRPr>
                <a:solidFill>
                  <a:schemeClr val="dk1"/>
                </a:solidFill>
                <a:latin typeface="Didact Gothic"/>
                <a:ea typeface="Didact Gothic"/>
                <a:cs typeface="Didact Gothic"/>
                <a:sym typeface="Didact Gothic"/>
              </a:endParaRPr>
            </a:p>
          </p:txBody>
        </p:sp>
        <p:sp>
          <p:nvSpPr>
            <p:cNvPr id="774" name="Google Shape;774;p35"/>
            <p:cNvSpPr/>
            <p:nvPr/>
          </p:nvSpPr>
          <p:spPr>
            <a:xfrm>
              <a:off x="1063175" y="1966488"/>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Old Standard TT"/>
                  <a:ea typeface="Old Standard TT"/>
                  <a:cs typeface="Old Standard TT"/>
                  <a:sym typeface="Old Standard TT"/>
                </a:rPr>
                <a:t>01</a:t>
              </a:r>
              <a:endParaRPr b="1" sz="2400">
                <a:solidFill>
                  <a:schemeClr val="dk1"/>
                </a:solidFill>
                <a:latin typeface="Old Standard TT"/>
                <a:ea typeface="Old Standard TT"/>
                <a:cs typeface="Old Standard TT"/>
                <a:sym typeface="Old Standard TT"/>
              </a:endParaRPr>
            </a:p>
          </p:txBody>
        </p:sp>
      </p:grpSp>
      <p:grpSp>
        <p:nvGrpSpPr>
          <p:cNvPr id="775" name="Google Shape;775;p35"/>
          <p:cNvGrpSpPr/>
          <p:nvPr/>
        </p:nvGrpSpPr>
        <p:grpSpPr>
          <a:xfrm>
            <a:off x="1063175" y="2949900"/>
            <a:ext cx="2980475" cy="666905"/>
            <a:chOff x="1063175" y="2887121"/>
            <a:chExt cx="2980475" cy="666905"/>
          </a:xfrm>
        </p:grpSpPr>
        <p:sp>
          <p:nvSpPr>
            <p:cNvPr id="776" name="Google Shape;776;p35"/>
            <p:cNvSpPr txBox="1"/>
            <p:nvPr/>
          </p:nvSpPr>
          <p:spPr>
            <a:xfrm>
              <a:off x="1922950" y="2887125"/>
              <a:ext cx="2120700" cy="66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Venus has a beautiful name and is the second planet from the Sun</a:t>
              </a:r>
              <a:endParaRPr>
                <a:solidFill>
                  <a:schemeClr val="dk1"/>
                </a:solidFill>
                <a:latin typeface="Didact Gothic"/>
                <a:ea typeface="Didact Gothic"/>
                <a:cs typeface="Didact Gothic"/>
                <a:sym typeface="Didact Gothic"/>
              </a:endParaRPr>
            </a:p>
          </p:txBody>
        </p:sp>
        <p:sp>
          <p:nvSpPr>
            <p:cNvPr id="777" name="Google Shape;777;p35"/>
            <p:cNvSpPr/>
            <p:nvPr/>
          </p:nvSpPr>
          <p:spPr>
            <a:xfrm>
              <a:off x="1063175" y="2887121"/>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Old Standard TT"/>
                  <a:ea typeface="Old Standard TT"/>
                  <a:cs typeface="Old Standard TT"/>
                  <a:sym typeface="Old Standard TT"/>
                </a:rPr>
                <a:t>02</a:t>
              </a:r>
              <a:endParaRPr b="1" sz="2400">
                <a:solidFill>
                  <a:schemeClr val="dk1"/>
                </a:solidFill>
                <a:latin typeface="Old Standard TT"/>
                <a:ea typeface="Old Standard TT"/>
                <a:cs typeface="Old Standard TT"/>
                <a:sym typeface="Old Standard TT"/>
              </a:endParaRPr>
            </a:p>
          </p:txBody>
        </p:sp>
      </p:grpSp>
      <p:grpSp>
        <p:nvGrpSpPr>
          <p:cNvPr id="778" name="Google Shape;778;p35"/>
          <p:cNvGrpSpPr/>
          <p:nvPr/>
        </p:nvGrpSpPr>
        <p:grpSpPr>
          <a:xfrm>
            <a:off x="1063175" y="3933317"/>
            <a:ext cx="2980475" cy="666908"/>
            <a:chOff x="1063175" y="3807742"/>
            <a:chExt cx="2980475" cy="666908"/>
          </a:xfrm>
        </p:grpSpPr>
        <p:sp>
          <p:nvSpPr>
            <p:cNvPr id="779" name="Google Shape;779;p35"/>
            <p:cNvSpPr txBox="1"/>
            <p:nvPr/>
          </p:nvSpPr>
          <p:spPr>
            <a:xfrm>
              <a:off x="1922950" y="3807749"/>
              <a:ext cx="2120700" cy="66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 and the smallest one</a:t>
              </a:r>
              <a:endParaRPr>
                <a:solidFill>
                  <a:schemeClr val="dk1"/>
                </a:solidFill>
                <a:latin typeface="Didact Gothic"/>
                <a:ea typeface="Didact Gothic"/>
                <a:cs typeface="Didact Gothic"/>
                <a:sym typeface="Didact Gothic"/>
              </a:endParaRPr>
            </a:p>
          </p:txBody>
        </p:sp>
        <p:sp>
          <p:nvSpPr>
            <p:cNvPr id="780" name="Google Shape;780;p35"/>
            <p:cNvSpPr/>
            <p:nvPr/>
          </p:nvSpPr>
          <p:spPr>
            <a:xfrm>
              <a:off x="1063175" y="3807742"/>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Old Standard TT"/>
                  <a:ea typeface="Old Standard TT"/>
                  <a:cs typeface="Old Standard TT"/>
                  <a:sym typeface="Old Standard TT"/>
                </a:rPr>
                <a:t>03</a:t>
              </a:r>
              <a:endParaRPr b="1" sz="2400">
                <a:solidFill>
                  <a:schemeClr val="dk1"/>
                </a:solidFill>
                <a:latin typeface="Old Standard TT"/>
                <a:ea typeface="Old Standard TT"/>
                <a:cs typeface="Old Standard TT"/>
                <a:sym typeface="Old Standard TT"/>
              </a:endParaRPr>
            </a:p>
          </p:txBody>
        </p:sp>
      </p:grpSp>
      <p:grpSp>
        <p:nvGrpSpPr>
          <p:cNvPr id="781" name="Google Shape;781;p35"/>
          <p:cNvGrpSpPr/>
          <p:nvPr/>
        </p:nvGrpSpPr>
        <p:grpSpPr>
          <a:xfrm>
            <a:off x="4334025" y="1364825"/>
            <a:ext cx="4045200" cy="1870200"/>
            <a:chOff x="4334025" y="1364825"/>
            <a:chExt cx="4045200" cy="1870200"/>
          </a:xfrm>
        </p:grpSpPr>
        <p:sp>
          <p:nvSpPr>
            <p:cNvPr id="782" name="Google Shape;782;p35"/>
            <p:cNvSpPr txBox="1"/>
            <p:nvPr/>
          </p:nvSpPr>
          <p:spPr>
            <a:xfrm>
              <a:off x="5002725" y="1364825"/>
              <a:ext cx="2707500" cy="47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Notes</a:t>
              </a:r>
              <a:endParaRPr b="1" sz="2200">
                <a:solidFill>
                  <a:srgbClr val="191919"/>
                </a:solidFill>
                <a:latin typeface="Old Standard TT"/>
                <a:ea typeface="Old Standard TT"/>
                <a:cs typeface="Old Standard TT"/>
                <a:sym typeface="Old Standard TT"/>
              </a:endParaRPr>
            </a:p>
          </p:txBody>
        </p:sp>
        <p:sp>
          <p:nvSpPr>
            <p:cNvPr id="783" name="Google Shape;783;p35"/>
            <p:cNvSpPr txBox="1"/>
            <p:nvPr/>
          </p:nvSpPr>
          <p:spPr>
            <a:xfrm>
              <a:off x="4334025" y="1836725"/>
              <a:ext cx="4045200" cy="1398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Earth is the only planet known to harbor life</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Mars is full of iron oxide dust</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Jupiter doesn’t have a solid surface</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Saturn is the ringed planet</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Neptune is very far away from the Sun</a:t>
              </a:r>
              <a:endParaRPr>
                <a:solidFill>
                  <a:schemeClr val="dk1"/>
                </a:solidFill>
                <a:latin typeface="Didact Gothic"/>
                <a:ea typeface="Didact Gothic"/>
                <a:cs typeface="Didact Gothic"/>
                <a:sym typeface="Didact Gothic"/>
              </a:endParaRPr>
            </a:p>
          </p:txBody>
        </p:sp>
      </p:grpSp>
      <p:grpSp>
        <p:nvGrpSpPr>
          <p:cNvPr id="784" name="Google Shape;784;p35"/>
          <p:cNvGrpSpPr/>
          <p:nvPr/>
        </p:nvGrpSpPr>
        <p:grpSpPr>
          <a:xfrm>
            <a:off x="4334025" y="3251275"/>
            <a:ext cx="4045200" cy="1365200"/>
            <a:chOff x="4334025" y="3235025"/>
            <a:chExt cx="4045200" cy="1365200"/>
          </a:xfrm>
        </p:grpSpPr>
        <p:sp>
          <p:nvSpPr>
            <p:cNvPr id="785" name="Google Shape;785;p35"/>
            <p:cNvSpPr txBox="1"/>
            <p:nvPr/>
          </p:nvSpPr>
          <p:spPr>
            <a:xfrm>
              <a:off x="5002725" y="3235025"/>
              <a:ext cx="2707500" cy="47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Summary</a:t>
              </a:r>
              <a:endParaRPr b="1" sz="2200">
                <a:solidFill>
                  <a:srgbClr val="191919"/>
                </a:solidFill>
                <a:latin typeface="Old Standard TT"/>
                <a:ea typeface="Old Standard TT"/>
                <a:cs typeface="Old Standard TT"/>
                <a:sym typeface="Old Standard TT"/>
              </a:endParaRPr>
            </a:p>
          </p:txBody>
        </p:sp>
        <p:sp>
          <p:nvSpPr>
            <p:cNvPr id="786" name="Google Shape;786;p35"/>
            <p:cNvSpPr txBox="1"/>
            <p:nvPr/>
          </p:nvSpPr>
          <p:spPr>
            <a:xfrm>
              <a:off x="4334025" y="3706825"/>
              <a:ext cx="4045200" cy="89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Venus is terribly hot, even hotter than Mercury, and its atmosphere is extremely poisonous. It’s the second-brightest natural object in the night sky after the Moon</a:t>
              </a:r>
              <a:endParaRPr>
                <a:solidFill>
                  <a:schemeClr val="dk1"/>
                </a:solidFill>
                <a:latin typeface="Didact Gothic"/>
                <a:ea typeface="Didact Gothic"/>
                <a:cs typeface="Didact Gothic"/>
                <a:sym typeface="Didact Gothic"/>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 name="Shape 790"/>
        <p:cNvGrpSpPr/>
        <p:nvPr/>
      </p:nvGrpSpPr>
      <p:grpSpPr>
        <a:xfrm>
          <a:off x="0" y="0"/>
          <a:ext cx="0" cy="0"/>
          <a:chOff x="0" y="0"/>
          <a:chExt cx="0" cy="0"/>
        </a:xfrm>
      </p:grpSpPr>
      <p:sp>
        <p:nvSpPr>
          <p:cNvPr id="791" name="Google Shape;791;p36"/>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sp>
        <p:nvSpPr>
          <p:cNvPr id="792" name="Google Shape;792;p36"/>
          <p:cNvSpPr/>
          <p:nvPr/>
        </p:nvSpPr>
        <p:spPr>
          <a:xfrm>
            <a:off x="1729695" y="2333649"/>
            <a:ext cx="236100" cy="2361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 name="Google Shape;793;p36"/>
          <p:cNvGrpSpPr/>
          <p:nvPr/>
        </p:nvGrpSpPr>
        <p:grpSpPr>
          <a:xfrm>
            <a:off x="722117" y="1618852"/>
            <a:ext cx="4625313" cy="2560211"/>
            <a:chOff x="2654821" y="2311071"/>
            <a:chExt cx="2279715" cy="1262120"/>
          </a:xfrm>
        </p:grpSpPr>
        <p:grpSp>
          <p:nvGrpSpPr>
            <p:cNvPr id="794" name="Google Shape;794;p36"/>
            <p:cNvGrpSpPr/>
            <p:nvPr/>
          </p:nvGrpSpPr>
          <p:grpSpPr>
            <a:xfrm>
              <a:off x="4034269" y="2840745"/>
              <a:ext cx="40212" cy="36437"/>
              <a:chOff x="4293400" y="2574725"/>
              <a:chExt cx="84425" cy="80100"/>
            </a:xfrm>
          </p:grpSpPr>
          <p:sp>
            <p:nvSpPr>
              <p:cNvPr id="795" name="Google Shape;795;p3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dk1"/>
              </a:solidFill>
              <a:ln cap="flat" cmpd="sng" w="9525">
                <a:solidFill>
                  <a:schemeClr val="dk1"/>
                </a:solidFill>
                <a:prstDash val="solid"/>
                <a:round/>
                <a:headEnd len="med" w="med" type="none"/>
                <a:tailEnd len="med" w="med" type="none"/>
              </a:ln>
            </p:spPr>
          </p:sp>
          <p:sp>
            <p:nvSpPr>
              <p:cNvPr id="796" name="Google Shape;796;p3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36"/>
            <p:cNvGrpSpPr/>
            <p:nvPr/>
          </p:nvGrpSpPr>
          <p:grpSpPr>
            <a:xfrm>
              <a:off x="3894606" y="2334874"/>
              <a:ext cx="913198" cy="518984"/>
              <a:chOff x="4000175" y="1462675"/>
              <a:chExt cx="1917275" cy="1140875"/>
            </a:xfrm>
          </p:grpSpPr>
          <p:sp>
            <p:nvSpPr>
              <p:cNvPr id="798" name="Google Shape;798;p3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dk1"/>
              </a:solidFill>
              <a:ln cap="flat" cmpd="sng" w="9525">
                <a:solidFill>
                  <a:schemeClr val="dk1"/>
                </a:solidFill>
                <a:prstDash val="solid"/>
                <a:round/>
                <a:headEnd len="med" w="med" type="none"/>
                <a:tailEnd len="med" w="med" type="none"/>
              </a:ln>
            </p:spPr>
          </p:sp>
          <p:grpSp>
            <p:nvGrpSpPr>
              <p:cNvPr id="799" name="Google Shape;799;p36"/>
              <p:cNvGrpSpPr/>
              <p:nvPr/>
            </p:nvGrpSpPr>
            <p:grpSpPr>
              <a:xfrm>
                <a:off x="4000175" y="1462675"/>
                <a:ext cx="1917275" cy="1140875"/>
                <a:chOff x="4000175" y="1462675"/>
                <a:chExt cx="1917275" cy="1140875"/>
              </a:xfrm>
            </p:grpSpPr>
            <p:sp>
              <p:nvSpPr>
                <p:cNvPr id="800" name="Google Shape;800;p3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1"/>
                </a:solidFill>
                <a:ln cap="flat" cmpd="sng" w="9525">
                  <a:solidFill>
                    <a:schemeClr val="dk1"/>
                  </a:solidFill>
                  <a:prstDash val="solid"/>
                  <a:round/>
                  <a:headEnd len="med" w="med" type="none"/>
                  <a:tailEnd len="med" w="med" type="none"/>
                </a:ln>
              </p:spPr>
            </p:sp>
            <p:sp>
              <p:nvSpPr>
                <p:cNvPr id="801" name="Google Shape;801;p3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05" name="Google Shape;805;p3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6" name="Google Shape;806;p36"/>
            <p:cNvGrpSpPr/>
            <p:nvPr/>
          </p:nvGrpSpPr>
          <p:grpSpPr>
            <a:xfrm>
              <a:off x="3875768" y="2846704"/>
              <a:ext cx="44796" cy="47366"/>
              <a:chOff x="3960625" y="2587825"/>
              <a:chExt cx="94050" cy="104125"/>
            </a:xfrm>
          </p:grpSpPr>
          <p:sp>
            <p:nvSpPr>
              <p:cNvPr id="807" name="Google Shape;807;p3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dk1"/>
              </a:solidFill>
              <a:ln cap="flat" cmpd="sng" w="9525">
                <a:solidFill>
                  <a:schemeClr val="dk1"/>
                </a:solidFill>
                <a:prstDash val="solid"/>
                <a:round/>
                <a:headEnd len="med" w="med" type="none"/>
                <a:tailEnd len="med" w="med" type="none"/>
              </a:ln>
            </p:spPr>
          </p:sp>
          <p:sp>
            <p:nvSpPr>
              <p:cNvPr id="808" name="Google Shape;808;p3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36"/>
            <p:cNvGrpSpPr/>
            <p:nvPr/>
          </p:nvGrpSpPr>
          <p:grpSpPr>
            <a:xfrm>
              <a:off x="3782759" y="2807162"/>
              <a:ext cx="82686" cy="85487"/>
              <a:chOff x="3765350" y="2500900"/>
              <a:chExt cx="173600" cy="187925"/>
            </a:xfrm>
          </p:grpSpPr>
          <p:sp>
            <p:nvSpPr>
              <p:cNvPr id="810" name="Google Shape;810;p3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1"/>
              </a:solidFill>
              <a:ln cap="flat" cmpd="sng" w="9525">
                <a:solidFill>
                  <a:schemeClr val="dk1"/>
                </a:solidFill>
                <a:prstDash val="solid"/>
                <a:round/>
                <a:headEnd len="med" w="med" type="none"/>
                <a:tailEnd len="med" w="med" type="none"/>
              </a:ln>
            </p:spPr>
          </p:sp>
          <p:sp>
            <p:nvSpPr>
              <p:cNvPr id="811" name="Google Shape;811;p3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36"/>
            <p:cNvGrpSpPr/>
            <p:nvPr/>
          </p:nvGrpSpPr>
          <p:grpSpPr>
            <a:xfrm>
              <a:off x="3775674" y="2798496"/>
              <a:ext cx="40545" cy="23564"/>
              <a:chOff x="3750475" y="2481850"/>
              <a:chExt cx="85125" cy="51800"/>
            </a:xfrm>
          </p:grpSpPr>
          <p:sp>
            <p:nvSpPr>
              <p:cNvPr id="817" name="Google Shape;817;p3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dk1"/>
              </a:solidFill>
              <a:ln cap="flat" cmpd="sng" w="9525">
                <a:solidFill>
                  <a:schemeClr val="dk1"/>
                </a:solidFill>
                <a:prstDash val="solid"/>
                <a:round/>
                <a:headEnd len="med" w="med" type="none"/>
                <a:tailEnd len="med" w="med" type="none"/>
              </a:ln>
            </p:spPr>
          </p:sp>
        </p:grpSp>
        <p:grpSp>
          <p:nvGrpSpPr>
            <p:cNvPr id="819" name="Google Shape;819;p36"/>
            <p:cNvGrpSpPr/>
            <p:nvPr/>
          </p:nvGrpSpPr>
          <p:grpSpPr>
            <a:xfrm>
              <a:off x="3716946" y="2776024"/>
              <a:ext cx="81971" cy="76912"/>
              <a:chOff x="3627175" y="2432450"/>
              <a:chExt cx="172100" cy="169075"/>
            </a:xfrm>
          </p:grpSpPr>
          <p:sp>
            <p:nvSpPr>
              <p:cNvPr id="820" name="Google Shape;820;p3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dk1"/>
              </a:solidFill>
              <a:ln cap="flat" cmpd="sng" w="9525">
                <a:solidFill>
                  <a:schemeClr val="dk1"/>
                </a:solidFill>
                <a:prstDash val="solid"/>
                <a:round/>
                <a:headEnd len="med" w="med" type="none"/>
                <a:tailEnd len="med" w="med" type="none"/>
              </a:ln>
            </p:spPr>
          </p:sp>
          <p:sp>
            <p:nvSpPr>
              <p:cNvPr id="822" name="Google Shape;822;p3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1"/>
              </a:solidFill>
              <a:ln cap="flat" cmpd="sng" w="9525">
                <a:solidFill>
                  <a:schemeClr val="dk1"/>
                </a:solidFill>
                <a:prstDash val="solid"/>
                <a:round/>
                <a:headEnd len="med" w="med" type="none"/>
                <a:tailEnd len="med" w="med" type="none"/>
              </a:ln>
            </p:spPr>
          </p:sp>
        </p:grpSp>
        <p:grpSp>
          <p:nvGrpSpPr>
            <p:cNvPr id="823" name="Google Shape;823;p36"/>
            <p:cNvGrpSpPr/>
            <p:nvPr/>
          </p:nvGrpSpPr>
          <p:grpSpPr>
            <a:xfrm>
              <a:off x="3685682" y="2845624"/>
              <a:ext cx="29311" cy="45055"/>
              <a:chOff x="3561536" y="2585450"/>
              <a:chExt cx="61539" cy="99045"/>
            </a:xfrm>
          </p:grpSpPr>
          <p:sp>
            <p:nvSpPr>
              <p:cNvPr id="824" name="Google Shape;824;p3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dk1"/>
              </a:solidFill>
              <a:ln cap="flat" cmpd="sng" w="9525">
                <a:solidFill>
                  <a:schemeClr val="dk1"/>
                </a:solidFill>
                <a:prstDash val="solid"/>
                <a:round/>
                <a:headEnd len="med" w="med" type="none"/>
                <a:tailEnd len="med" w="med" type="none"/>
              </a:ln>
            </p:spPr>
          </p:sp>
        </p:grpSp>
        <p:grpSp>
          <p:nvGrpSpPr>
            <p:cNvPr id="826" name="Google Shape;826;p36"/>
            <p:cNvGrpSpPr/>
            <p:nvPr/>
          </p:nvGrpSpPr>
          <p:grpSpPr>
            <a:xfrm>
              <a:off x="3849905" y="2572252"/>
              <a:ext cx="74339" cy="119559"/>
              <a:chOff x="3906325" y="1984500"/>
              <a:chExt cx="156075" cy="262825"/>
            </a:xfrm>
          </p:grpSpPr>
          <p:sp>
            <p:nvSpPr>
              <p:cNvPr id="827" name="Google Shape;827;p3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dk1"/>
              </a:solidFill>
              <a:ln cap="flat" cmpd="sng" w="9525">
                <a:solidFill>
                  <a:schemeClr val="dk1"/>
                </a:solidFill>
                <a:prstDash val="solid"/>
                <a:round/>
                <a:headEnd len="med" w="med" type="none"/>
                <a:tailEnd len="med" w="med" type="none"/>
              </a:ln>
            </p:spPr>
          </p:sp>
          <p:sp>
            <p:nvSpPr>
              <p:cNvPr id="828" name="Google Shape;828;p3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36"/>
            <p:cNvGrpSpPr/>
            <p:nvPr/>
          </p:nvGrpSpPr>
          <p:grpSpPr>
            <a:xfrm>
              <a:off x="2654821" y="2414345"/>
              <a:ext cx="667570" cy="558731"/>
              <a:chOff x="1397225" y="1637375"/>
              <a:chExt cx="1401575" cy="1228250"/>
            </a:xfrm>
          </p:grpSpPr>
          <p:sp>
            <p:nvSpPr>
              <p:cNvPr id="830" name="Google Shape;830;p3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1"/>
              </a:solidFill>
              <a:ln cap="flat" cmpd="sng" w="9525">
                <a:solidFill>
                  <a:schemeClr val="dk1"/>
                </a:solidFill>
                <a:prstDash val="solid"/>
                <a:round/>
                <a:headEnd len="med" w="med" type="none"/>
                <a:tailEnd len="med" w="med" type="none"/>
              </a:ln>
            </p:spPr>
          </p:sp>
          <p:grpSp>
            <p:nvGrpSpPr>
              <p:cNvPr id="831" name="Google Shape;831;p36"/>
              <p:cNvGrpSpPr/>
              <p:nvPr/>
            </p:nvGrpSpPr>
            <p:grpSpPr>
              <a:xfrm>
                <a:off x="1397225" y="1637375"/>
                <a:ext cx="1398775" cy="1228250"/>
                <a:chOff x="1397225" y="1637375"/>
                <a:chExt cx="1398775" cy="1228250"/>
              </a:xfrm>
            </p:grpSpPr>
            <p:sp>
              <p:nvSpPr>
                <p:cNvPr id="832" name="Google Shape;832;p3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 name="Google Shape;834;p36"/>
            <p:cNvGrpSpPr/>
            <p:nvPr/>
          </p:nvGrpSpPr>
          <p:grpSpPr>
            <a:xfrm>
              <a:off x="3230417" y="3103734"/>
              <a:ext cx="282982" cy="280332"/>
              <a:chOff x="2605700" y="3152850"/>
              <a:chExt cx="594125" cy="616250"/>
            </a:xfrm>
          </p:grpSpPr>
          <p:sp>
            <p:nvSpPr>
              <p:cNvPr id="835" name="Google Shape;835;p3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1"/>
              </a:solidFill>
              <a:ln cap="flat" cmpd="sng" w="9525">
                <a:solidFill>
                  <a:schemeClr val="dk1"/>
                </a:solidFill>
                <a:prstDash val="solid"/>
                <a:round/>
                <a:headEnd len="med" w="med" type="none"/>
                <a:tailEnd len="med" w="med" type="none"/>
              </a:ln>
            </p:spPr>
          </p:sp>
          <p:sp>
            <p:nvSpPr>
              <p:cNvPr id="836" name="Google Shape;836;p3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837" name="Google Shape;837;p36"/>
            <p:cNvGrpSpPr/>
            <p:nvPr/>
          </p:nvGrpSpPr>
          <p:grpSpPr>
            <a:xfrm>
              <a:off x="3265985" y="3226989"/>
              <a:ext cx="87151" cy="346202"/>
              <a:chOff x="2680375" y="3423800"/>
              <a:chExt cx="182975" cy="761050"/>
            </a:xfrm>
          </p:grpSpPr>
          <p:sp>
            <p:nvSpPr>
              <p:cNvPr id="838" name="Google Shape;838;p3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1"/>
              </a:solidFill>
              <a:ln cap="flat" cmpd="sng" w="9525">
                <a:solidFill>
                  <a:schemeClr val="dk1"/>
                </a:solidFill>
                <a:prstDash val="solid"/>
                <a:round/>
                <a:headEnd len="med" w="med" type="none"/>
                <a:tailEnd len="med" w="med" type="none"/>
              </a:ln>
            </p:spPr>
          </p:sp>
          <p:sp>
            <p:nvSpPr>
              <p:cNvPr id="839" name="Google Shape;839;p3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 name="Google Shape;840;p36"/>
            <p:cNvGrpSpPr/>
            <p:nvPr/>
          </p:nvGrpSpPr>
          <p:grpSpPr>
            <a:xfrm>
              <a:off x="3855466" y="3289811"/>
              <a:ext cx="112514" cy="94210"/>
              <a:chOff x="3918000" y="3561900"/>
              <a:chExt cx="236225" cy="207100"/>
            </a:xfrm>
          </p:grpSpPr>
          <p:sp>
            <p:nvSpPr>
              <p:cNvPr id="841" name="Google Shape;841;p3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dk1"/>
              </a:solidFill>
              <a:ln cap="flat" cmpd="sng" w="9525">
                <a:solidFill>
                  <a:schemeClr val="dk1"/>
                </a:solidFill>
                <a:prstDash val="solid"/>
                <a:round/>
                <a:headEnd len="med" w="med" type="none"/>
                <a:tailEnd len="med" w="med" type="none"/>
              </a:ln>
            </p:spPr>
          </p:sp>
          <p:sp>
            <p:nvSpPr>
              <p:cNvPr id="842" name="Google Shape;842;p3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 name="Google Shape;843;p36"/>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6"/>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6"/>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846" name="Google Shape;846;p36"/>
            <p:cNvGrpSpPr/>
            <p:nvPr/>
          </p:nvGrpSpPr>
          <p:grpSpPr>
            <a:xfrm>
              <a:off x="2905224" y="2311071"/>
              <a:ext cx="596721" cy="528992"/>
              <a:chOff x="1922950" y="1410350"/>
              <a:chExt cx="1252825" cy="1162875"/>
            </a:xfrm>
          </p:grpSpPr>
          <p:sp>
            <p:nvSpPr>
              <p:cNvPr id="847" name="Google Shape;847;p3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863" name="Google Shape;863;p36"/>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6"/>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6"/>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6"/>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6"/>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6"/>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6"/>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6"/>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6"/>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6"/>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6"/>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6"/>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6"/>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6"/>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6"/>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6"/>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6"/>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6"/>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6"/>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6"/>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83" name="Google Shape;883;p36"/>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84" name="Google Shape;884;p36"/>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 name="Google Shape;885;p36"/>
            <p:cNvGrpSpPr/>
            <p:nvPr/>
          </p:nvGrpSpPr>
          <p:grpSpPr>
            <a:xfrm>
              <a:off x="3280929" y="3294542"/>
              <a:ext cx="109894" cy="272224"/>
              <a:chOff x="2711750" y="3572300"/>
              <a:chExt cx="230725" cy="598425"/>
            </a:xfrm>
          </p:grpSpPr>
          <p:sp>
            <p:nvSpPr>
              <p:cNvPr id="886" name="Google Shape;886;p3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 name="Google Shape;888;p36"/>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 name="Google Shape;889;p36"/>
            <p:cNvGrpSpPr/>
            <p:nvPr/>
          </p:nvGrpSpPr>
          <p:grpSpPr>
            <a:xfrm>
              <a:off x="3790439" y="2408636"/>
              <a:ext cx="73017" cy="75684"/>
              <a:chOff x="3781475" y="1624825"/>
              <a:chExt cx="153300" cy="166375"/>
            </a:xfrm>
          </p:grpSpPr>
          <p:sp>
            <p:nvSpPr>
              <p:cNvPr id="890" name="Google Shape;890;p3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 name="Google Shape;894;p36"/>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6"/>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6"/>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6"/>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6"/>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6"/>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6"/>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 name="Google Shape;901;p36"/>
            <p:cNvGrpSpPr/>
            <p:nvPr/>
          </p:nvGrpSpPr>
          <p:grpSpPr>
            <a:xfrm>
              <a:off x="4403342" y="3107749"/>
              <a:ext cx="316680" cy="101374"/>
              <a:chOff x="5068275" y="3161675"/>
              <a:chExt cx="664875" cy="222850"/>
            </a:xfrm>
          </p:grpSpPr>
          <p:sp>
            <p:nvSpPr>
              <p:cNvPr id="902" name="Google Shape;902;p3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 name="Google Shape;906;p36"/>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6"/>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6"/>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6"/>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6"/>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6"/>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6"/>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6"/>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6"/>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6"/>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6"/>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6"/>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6"/>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6"/>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6"/>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6"/>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6"/>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6"/>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6"/>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6"/>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6"/>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6"/>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6"/>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6"/>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6"/>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6"/>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6"/>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6"/>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6"/>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 name="Google Shape;935;p36"/>
            <p:cNvGrpSpPr/>
            <p:nvPr/>
          </p:nvGrpSpPr>
          <p:grpSpPr>
            <a:xfrm>
              <a:off x="3697513" y="2707266"/>
              <a:ext cx="59549" cy="79733"/>
              <a:chOff x="3586375" y="2281300"/>
              <a:chExt cx="125025" cy="175275"/>
            </a:xfrm>
          </p:grpSpPr>
          <p:sp>
            <p:nvSpPr>
              <p:cNvPr id="936" name="Google Shape;936;p3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 name="Google Shape;938;p36"/>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 name="Google Shape;939;p36"/>
            <p:cNvGrpSpPr/>
            <p:nvPr/>
          </p:nvGrpSpPr>
          <p:grpSpPr>
            <a:xfrm>
              <a:off x="4513224" y="3221724"/>
              <a:ext cx="274563" cy="280321"/>
              <a:chOff x="5298975" y="3412225"/>
              <a:chExt cx="576450" cy="616225"/>
            </a:xfrm>
          </p:grpSpPr>
          <p:sp>
            <p:nvSpPr>
              <p:cNvPr id="940" name="Google Shape;940;p3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941" name="Google Shape;941;p3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36"/>
            <p:cNvGrpSpPr/>
            <p:nvPr/>
          </p:nvGrpSpPr>
          <p:grpSpPr>
            <a:xfrm>
              <a:off x="4824403" y="3421846"/>
              <a:ext cx="110132" cy="130647"/>
              <a:chOff x="5952300" y="3852150"/>
              <a:chExt cx="231225" cy="287200"/>
            </a:xfrm>
          </p:grpSpPr>
          <p:sp>
            <p:nvSpPr>
              <p:cNvPr id="943" name="Google Shape;943;p3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 name="Google Shape;945;p36"/>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6"/>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6"/>
            <p:cNvSpPr/>
            <p:nvPr/>
          </p:nvSpPr>
          <p:spPr>
            <a:xfrm>
              <a:off x="4442708" y="2990191"/>
              <a:ext cx="762" cy="967"/>
            </a:xfrm>
            <a:custGeom>
              <a:rect b="b" l="l" r="r" t="t"/>
              <a:pathLst>
                <a:path extrusionOk="0" h="85" w="64">
                  <a:moveTo>
                    <a:pt x="63" y="85"/>
                  </a:moveTo>
                  <a:lnTo>
                    <a:pt x="1" y="1"/>
                  </a:lnTo>
                  <a:lnTo>
                    <a:pt x="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6"/>
            <p:cNvSpPr/>
            <p:nvPr/>
          </p:nvSpPr>
          <p:spPr>
            <a:xfrm>
              <a:off x="4434742" y="2997094"/>
              <a:ext cx="1250" cy="1205"/>
            </a:xfrm>
            <a:custGeom>
              <a:rect b="b" l="l" r="r" t="t"/>
              <a:pathLst>
                <a:path extrusionOk="0" h="106" w="105">
                  <a:moveTo>
                    <a:pt x="0" y="105"/>
                  </a:moveTo>
                  <a:lnTo>
                    <a:pt x="105" y="1"/>
                  </a:lnTo>
                  <a:lnTo>
                    <a:pt x="10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6"/>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6"/>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6"/>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6"/>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 name="Google Shape;953;p36"/>
            <p:cNvGrpSpPr/>
            <p:nvPr/>
          </p:nvGrpSpPr>
          <p:grpSpPr>
            <a:xfrm>
              <a:off x="4295710" y="3079670"/>
              <a:ext cx="14968" cy="27135"/>
              <a:chOff x="4842300" y="3099950"/>
              <a:chExt cx="31425" cy="59650"/>
            </a:xfrm>
          </p:grpSpPr>
          <p:sp>
            <p:nvSpPr>
              <p:cNvPr id="954" name="Google Shape;954;p3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 name="Google Shape;958;p36"/>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6"/>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6"/>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6"/>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6"/>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6"/>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6"/>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6"/>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 name="Google Shape;966;p36"/>
            <p:cNvGrpSpPr/>
            <p:nvPr/>
          </p:nvGrpSpPr>
          <p:grpSpPr>
            <a:xfrm>
              <a:off x="3831056" y="2816010"/>
              <a:ext cx="37378" cy="27612"/>
              <a:chOff x="3866750" y="2520350"/>
              <a:chExt cx="78475" cy="60700"/>
            </a:xfrm>
          </p:grpSpPr>
          <p:sp>
            <p:nvSpPr>
              <p:cNvPr id="967" name="Google Shape;967;p3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 name="Google Shape;971;p36"/>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6"/>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6"/>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6"/>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6"/>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6"/>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6"/>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6"/>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6"/>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6"/>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6"/>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6"/>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6"/>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6"/>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6"/>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6"/>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6"/>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988" name="Google Shape;988;p36"/>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6"/>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6"/>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6"/>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6"/>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6"/>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6"/>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6"/>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6"/>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6"/>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6"/>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6"/>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00" name="Google Shape;1000;p36"/>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6"/>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6"/>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6"/>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6"/>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6"/>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6"/>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6"/>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6"/>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6"/>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6"/>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6"/>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6"/>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 name="Google Shape;1013;p36"/>
            <p:cNvGrpSpPr/>
            <p:nvPr/>
          </p:nvGrpSpPr>
          <p:grpSpPr>
            <a:xfrm>
              <a:off x="3632736" y="3051591"/>
              <a:ext cx="63288" cy="45217"/>
              <a:chOff x="3450375" y="3038225"/>
              <a:chExt cx="132875" cy="99400"/>
            </a:xfrm>
          </p:grpSpPr>
          <p:sp>
            <p:nvSpPr>
              <p:cNvPr id="1014" name="Google Shape;1014;p3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 name="Google Shape;1016;p36"/>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6"/>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6"/>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6"/>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6"/>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6"/>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6"/>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6"/>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6"/>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25" name="Google Shape;1025;p36"/>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6"/>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6"/>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6"/>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6"/>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6"/>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6"/>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6"/>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6"/>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6"/>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35" name="Google Shape;1035;p36"/>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6"/>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6"/>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6"/>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6"/>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6"/>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41" name="Google Shape;1041;p36"/>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6"/>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6"/>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6"/>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6"/>
            <p:cNvSpPr/>
            <p:nvPr/>
          </p:nvSpPr>
          <p:spPr>
            <a:xfrm>
              <a:off x="4036853" y="2853608"/>
              <a:ext cx="1250" cy="1205"/>
            </a:xfrm>
            <a:custGeom>
              <a:rect b="b" l="l" r="r" t="t"/>
              <a:pathLst>
                <a:path extrusionOk="0" fill="none" h="106" w="105">
                  <a:moveTo>
                    <a:pt x="105" y="105"/>
                  </a:moveTo>
                  <a:lnTo>
                    <a:pt x="0" y="1"/>
                  </a:lnTo>
                </a:path>
              </a:pathLst>
            </a:custGeom>
            <a:solidFill>
              <a:schemeClr val="dk1"/>
            </a:solidFill>
            <a:ln cap="rnd" cmpd="sng" w="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6"/>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6"/>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6"/>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36"/>
          <p:cNvGrpSpPr/>
          <p:nvPr/>
        </p:nvGrpSpPr>
        <p:grpSpPr>
          <a:xfrm>
            <a:off x="5403350" y="1764288"/>
            <a:ext cx="2837299" cy="854567"/>
            <a:chOff x="5403350" y="1764288"/>
            <a:chExt cx="2837299" cy="854567"/>
          </a:xfrm>
        </p:grpSpPr>
        <p:sp>
          <p:nvSpPr>
            <p:cNvPr id="1052" name="Google Shape;1052;p36"/>
            <p:cNvSpPr txBox="1"/>
            <p:nvPr/>
          </p:nvSpPr>
          <p:spPr>
            <a:xfrm flipH="1">
              <a:off x="5403350" y="1764288"/>
              <a:ext cx="1939500" cy="393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1053" name="Google Shape;1053;p36"/>
            <p:cNvSpPr txBox="1"/>
            <p:nvPr/>
          </p:nvSpPr>
          <p:spPr>
            <a:xfrm flipH="1">
              <a:off x="5403350" y="2046155"/>
              <a:ext cx="19395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sp>
          <p:nvSpPr>
            <p:cNvPr id="1054" name="Google Shape;1054;p36"/>
            <p:cNvSpPr/>
            <p:nvPr/>
          </p:nvSpPr>
          <p:spPr>
            <a:xfrm>
              <a:off x="7435149" y="1764299"/>
              <a:ext cx="805500" cy="8055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2"/>
                  </a:solidFill>
                  <a:latin typeface="Old Standard TT"/>
                  <a:ea typeface="Old Standard TT"/>
                  <a:cs typeface="Old Standard TT"/>
                  <a:sym typeface="Old Standard TT"/>
                </a:rPr>
                <a:t>8</a:t>
              </a:r>
              <a:r>
                <a:rPr b="1" lang="en" sz="2200">
                  <a:solidFill>
                    <a:schemeClr val="dk2"/>
                  </a:solidFill>
                  <a:latin typeface="Old Standard TT"/>
                  <a:ea typeface="Old Standard TT"/>
                  <a:cs typeface="Old Standard TT"/>
                  <a:sym typeface="Old Standard TT"/>
                </a:rPr>
                <a:t>0%</a:t>
              </a:r>
              <a:endParaRPr sz="2200">
                <a:solidFill>
                  <a:schemeClr val="dk2"/>
                </a:solidFill>
              </a:endParaRPr>
            </a:p>
          </p:txBody>
        </p:sp>
      </p:grpSp>
      <p:grpSp>
        <p:nvGrpSpPr>
          <p:cNvPr id="1055" name="Google Shape;1055;p36"/>
          <p:cNvGrpSpPr/>
          <p:nvPr/>
        </p:nvGrpSpPr>
        <p:grpSpPr>
          <a:xfrm>
            <a:off x="5403350" y="3256870"/>
            <a:ext cx="2837299" cy="854567"/>
            <a:chOff x="5403350" y="3256870"/>
            <a:chExt cx="2837299" cy="854567"/>
          </a:xfrm>
        </p:grpSpPr>
        <p:sp>
          <p:nvSpPr>
            <p:cNvPr id="1056" name="Google Shape;1056;p36"/>
            <p:cNvSpPr txBox="1"/>
            <p:nvPr/>
          </p:nvSpPr>
          <p:spPr>
            <a:xfrm flipH="1">
              <a:off x="5403350" y="3256870"/>
              <a:ext cx="1939500" cy="393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1057" name="Google Shape;1057;p36"/>
            <p:cNvSpPr txBox="1"/>
            <p:nvPr/>
          </p:nvSpPr>
          <p:spPr>
            <a:xfrm flipH="1">
              <a:off x="5403350" y="3538737"/>
              <a:ext cx="19395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Didact Gothic"/>
                  <a:ea typeface="Didact Gothic"/>
                  <a:cs typeface="Didact Gothic"/>
                  <a:sym typeface="Didact Gothic"/>
                </a:rPr>
                <a:t>Despite being red, Mars is a cold place</a:t>
              </a:r>
              <a:endParaRPr>
                <a:solidFill>
                  <a:schemeClr val="dk1"/>
                </a:solidFill>
                <a:latin typeface="Didact Gothic"/>
                <a:ea typeface="Didact Gothic"/>
                <a:cs typeface="Didact Gothic"/>
                <a:sym typeface="Didact Gothic"/>
              </a:endParaRPr>
            </a:p>
          </p:txBody>
        </p:sp>
        <p:sp>
          <p:nvSpPr>
            <p:cNvPr id="1058" name="Google Shape;1058;p36"/>
            <p:cNvSpPr/>
            <p:nvPr/>
          </p:nvSpPr>
          <p:spPr>
            <a:xfrm>
              <a:off x="7435149" y="3256874"/>
              <a:ext cx="805500" cy="805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2</a:t>
              </a:r>
              <a:r>
                <a:rPr b="1" lang="en" sz="2200">
                  <a:solidFill>
                    <a:schemeClr val="dk1"/>
                  </a:solidFill>
                  <a:latin typeface="Old Standard TT"/>
                  <a:ea typeface="Old Standard TT"/>
                  <a:cs typeface="Old Standard TT"/>
                  <a:sym typeface="Old Standard TT"/>
                </a:rPr>
                <a:t>0%</a:t>
              </a:r>
              <a:endParaRPr sz="2200">
                <a:solidFill>
                  <a:schemeClr val="dk1"/>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sp>
        <p:nvSpPr>
          <p:cNvPr id="1063" name="Google Shape;1063;p37"/>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sp>
        <p:nvSpPr>
          <p:cNvPr id="1064" name="Google Shape;1064;p37"/>
          <p:cNvSpPr/>
          <p:nvPr/>
        </p:nvSpPr>
        <p:spPr>
          <a:xfrm>
            <a:off x="3705997" y="2405513"/>
            <a:ext cx="1731900" cy="1196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Formal  </a:t>
            </a:r>
            <a:r>
              <a:rPr b="1" lang="en" sz="2200">
                <a:solidFill>
                  <a:schemeClr val="dk1"/>
                </a:solidFill>
                <a:latin typeface="Old Standard TT"/>
                <a:ea typeface="Old Standard TT"/>
                <a:cs typeface="Old Standard TT"/>
                <a:sym typeface="Old Standard TT"/>
              </a:rPr>
              <a:t>research</a:t>
            </a:r>
            <a:endParaRPr>
              <a:solidFill>
                <a:srgbClr val="191919"/>
              </a:solidFill>
            </a:endParaRPr>
          </a:p>
        </p:txBody>
      </p:sp>
      <p:grpSp>
        <p:nvGrpSpPr>
          <p:cNvPr id="1065" name="Google Shape;1065;p37"/>
          <p:cNvGrpSpPr/>
          <p:nvPr/>
        </p:nvGrpSpPr>
        <p:grpSpPr>
          <a:xfrm>
            <a:off x="3625301" y="1364400"/>
            <a:ext cx="1893349" cy="813300"/>
            <a:chOff x="3625301" y="1364400"/>
            <a:chExt cx="1893349" cy="813300"/>
          </a:xfrm>
        </p:grpSpPr>
        <p:sp>
          <p:nvSpPr>
            <p:cNvPr id="1066" name="Google Shape;1066;p37"/>
            <p:cNvSpPr txBox="1"/>
            <p:nvPr/>
          </p:nvSpPr>
          <p:spPr>
            <a:xfrm>
              <a:off x="3625301" y="1364400"/>
              <a:ext cx="18933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1067" name="Google Shape;1067;p37"/>
            <p:cNvSpPr txBox="1"/>
            <p:nvPr/>
          </p:nvSpPr>
          <p:spPr>
            <a:xfrm>
              <a:off x="3625350" y="1603200"/>
              <a:ext cx="1893300" cy="57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the closest planet to the Sun</a:t>
              </a:r>
              <a:endParaRPr>
                <a:solidFill>
                  <a:schemeClr val="dk1"/>
                </a:solidFill>
                <a:latin typeface="Didact Gothic"/>
                <a:ea typeface="Didact Gothic"/>
                <a:cs typeface="Didact Gothic"/>
                <a:sym typeface="Didact Gothic"/>
              </a:endParaRPr>
            </a:p>
          </p:txBody>
        </p:sp>
      </p:grpSp>
      <p:grpSp>
        <p:nvGrpSpPr>
          <p:cNvPr id="1068" name="Google Shape;1068;p37"/>
          <p:cNvGrpSpPr/>
          <p:nvPr/>
        </p:nvGrpSpPr>
        <p:grpSpPr>
          <a:xfrm>
            <a:off x="1118050" y="3805979"/>
            <a:ext cx="1893300" cy="813301"/>
            <a:chOff x="1118051" y="3805975"/>
            <a:chExt cx="1893300" cy="820025"/>
          </a:xfrm>
        </p:grpSpPr>
        <p:sp>
          <p:nvSpPr>
            <p:cNvPr id="1069" name="Google Shape;1069;p37"/>
            <p:cNvSpPr txBox="1"/>
            <p:nvPr/>
          </p:nvSpPr>
          <p:spPr>
            <a:xfrm>
              <a:off x="1118051" y="3805975"/>
              <a:ext cx="18933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1070" name="Google Shape;1070;p37"/>
            <p:cNvSpPr txBox="1"/>
            <p:nvPr/>
          </p:nvSpPr>
          <p:spPr>
            <a:xfrm>
              <a:off x="1118051" y="4053300"/>
              <a:ext cx="1893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nvGrpSpPr>
          <p:cNvPr id="1071" name="Google Shape;1071;p37"/>
          <p:cNvGrpSpPr/>
          <p:nvPr/>
        </p:nvGrpSpPr>
        <p:grpSpPr>
          <a:xfrm>
            <a:off x="6132625" y="3805979"/>
            <a:ext cx="1893300" cy="813301"/>
            <a:chOff x="6132626" y="3805975"/>
            <a:chExt cx="1893300" cy="820025"/>
          </a:xfrm>
        </p:grpSpPr>
        <p:sp>
          <p:nvSpPr>
            <p:cNvPr id="1072" name="Google Shape;1072;p37"/>
            <p:cNvSpPr txBox="1"/>
            <p:nvPr/>
          </p:nvSpPr>
          <p:spPr>
            <a:xfrm>
              <a:off x="6132626" y="3805975"/>
              <a:ext cx="18933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1073" name="Google Shape;1073;p37"/>
            <p:cNvSpPr txBox="1"/>
            <p:nvPr/>
          </p:nvSpPr>
          <p:spPr>
            <a:xfrm>
              <a:off x="6132626" y="4053300"/>
              <a:ext cx="1893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Despite being red, Mars is cold</a:t>
              </a:r>
              <a:endParaRPr>
                <a:solidFill>
                  <a:schemeClr val="dk1"/>
                </a:solidFill>
                <a:latin typeface="Didact Gothic"/>
                <a:ea typeface="Didact Gothic"/>
                <a:cs typeface="Didact Gothic"/>
                <a:sym typeface="Didact Gothic"/>
              </a:endParaRPr>
            </a:p>
          </p:txBody>
        </p:sp>
      </p:grpSp>
      <p:cxnSp>
        <p:nvCxnSpPr>
          <p:cNvPr id="1074" name="Google Shape;1074;p37"/>
          <p:cNvCxnSpPr>
            <a:stCxn id="1069" idx="0"/>
            <a:endCxn id="1075" idx="2"/>
          </p:cNvCxnSpPr>
          <p:nvPr/>
        </p:nvCxnSpPr>
        <p:spPr>
          <a:xfrm rot="10800000">
            <a:off x="2064700" y="2075879"/>
            <a:ext cx="0" cy="1730100"/>
          </a:xfrm>
          <a:prstGeom prst="straightConnector1">
            <a:avLst/>
          </a:prstGeom>
          <a:noFill/>
          <a:ln cap="flat" cmpd="sng" w="9525">
            <a:solidFill>
              <a:schemeClr val="dk1"/>
            </a:solidFill>
            <a:prstDash val="solid"/>
            <a:round/>
            <a:headEnd len="med" w="med" type="none"/>
            <a:tailEnd len="med" w="med" type="none"/>
          </a:ln>
        </p:spPr>
      </p:cxnSp>
      <p:cxnSp>
        <p:nvCxnSpPr>
          <p:cNvPr id="1076" name="Google Shape;1076;p37"/>
          <p:cNvCxnSpPr>
            <a:stCxn id="1067" idx="2"/>
            <a:endCxn id="1064" idx="0"/>
          </p:cNvCxnSpPr>
          <p:nvPr/>
        </p:nvCxnSpPr>
        <p:spPr>
          <a:xfrm>
            <a:off x="4572000" y="2177700"/>
            <a:ext cx="0" cy="227700"/>
          </a:xfrm>
          <a:prstGeom prst="straightConnector1">
            <a:avLst/>
          </a:prstGeom>
          <a:noFill/>
          <a:ln cap="flat" cmpd="sng" w="9525">
            <a:solidFill>
              <a:schemeClr val="dk1"/>
            </a:solidFill>
            <a:prstDash val="solid"/>
            <a:round/>
            <a:headEnd len="med" w="med" type="none"/>
            <a:tailEnd len="med" w="med" type="none"/>
          </a:ln>
        </p:spPr>
      </p:cxnSp>
      <p:cxnSp>
        <p:nvCxnSpPr>
          <p:cNvPr id="1077" name="Google Shape;1077;p37"/>
          <p:cNvCxnSpPr>
            <a:stCxn id="1064" idx="2"/>
            <a:endCxn id="1078" idx="0"/>
          </p:cNvCxnSpPr>
          <p:nvPr/>
        </p:nvCxnSpPr>
        <p:spPr>
          <a:xfrm>
            <a:off x="4571947" y="3601613"/>
            <a:ext cx="0" cy="305700"/>
          </a:xfrm>
          <a:prstGeom prst="straightConnector1">
            <a:avLst/>
          </a:prstGeom>
          <a:noFill/>
          <a:ln cap="flat" cmpd="sng" w="9525">
            <a:solidFill>
              <a:schemeClr val="dk1"/>
            </a:solidFill>
            <a:prstDash val="solid"/>
            <a:round/>
            <a:headEnd len="med" w="med" type="none"/>
            <a:tailEnd len="med" w="med" type="none"/>
          </a:ln>
        </p:spPr>
      </p:cxnSp>
      <p:cxnSp>
        <p:nvCxnSpPr>
          <p:cNvPr id="1079" name="Google Shape;1079;p37"/>
          <p:cNvCxnSpPr>
            <a:stCxn id="1072" idx="0"/>
            <a:endCxn id="1080" idx="2"/>
          </p:cNvCxnSpPr>
          <p:nvPr/>
        </p:nvCxnSpPr>
        <p:spPr>
          <a:xfrm rot="10800000">
            <a:off x="7079275" y="2075879"/>
            <a:ext cx="0" cy="1730100"/>
          </a:xfrm>
          <a:prstGeom prst="straightConnector1">
            <a:avLst/>
          </a:prstGeom>
          <a:noFill/>
          <a:ln cap="flat" cmpd="sng" w="9525">
            <a:solidFill>
              <a:schemeClr val="dk1"/>
            </a:solidFill>
            <a:prstDash val="solid"/>
            <a:round/>
            <a:headEnd len="med" w="med" type="none"/>
            <a:tailEnd len="med" w="med" type="none"/>
          </a:ln>
        </p:spPr>
      </p:cxnSp>
      <p:cxnSp>
        <p:nvCxnSpPr>
          <p:cNvPr id="1081" name="Google Shape;1081;p37"/>
          <p:cNvCxnSpPr>
            <a:stCxn id="1064" idx="1"/>
            <a:endCxn id="1075" idx="3"/>
          </p:cNvCxnSpPr>
          <p:nvPr/>
        </p:nvCxnSpPr>
        <p:spPr>
          <a:xfrm rot="10800000">
            <a:off x="2375797" y="1764863"/>
            <a:ext cx="1330200" cy="12387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1082" name="Google Shape;1082;p37"/>
          <p:cNvCxnSpPr>
            <a:stCxn id="1064" idx="3"/>
            <a:endCxn id="1080" idx="1"/>
          </p:cNvCxnSpPr>
          <p:nvPr/>
        </p:nvCxnSpPr>
        <p:spPr>
          <a:xfrm flipH="1" rot="10800000">
            <a:off x="5437897" y="1764863"/>
            <a:ext cx="1330200" cy="1238700"/>
          </a:xfrm>
          <a:prstGeom prst="bentConnector3">
            <a:avLst>
              <a:gd fmla="val 50003" name="adj1"/>
            </a:avLst>
          </a:prstGeom>
          <a:noFill/>
          <a:ln cap="flat" cmpd="sng" w="9525">
            <a:solidFill>
              <a:schemeClr val="dk1"/>
            </a:solidFill>
            <a:prstDash val="solid"/>
            <a:round/>
            <a:headEnd len="med" w="med" type="none"/>
            <a:tailEnd len="med" w="med" type="none"/>
          </a:ln>
        </p:spPr>
      </p:cxnSp>
      <p:grpSp>
        <p:nvGrpSpPr>
          <p:cNvPr id="1083" name="Google Shape;1083;p37"/>
          <p:cNvGrpSpPr/>
          <p:nvPr/>
        </p:nvGrpSpPr>
        <p:grpSpPr>
          <a:xfrm>
            <a:off x="1753601" y="1453693"/>
            <a:ext cx="622200" cy="622200"/>
            <a:chOff x="1753619" y="1453693"/>
            <a:chExt cx="622200" cy="622200"/>
          </a:xfrm>
        </p:grpSpPr>
        <p:sp>
          <p:nvSpPr>
            <p:cNvPr id="1075" name="Google Shape;1075;p37"/>
            <p:cNvSpPr/>
            <p:nvPr/>
          </p:nvSpPr>
          <p:spPr>
            <a:xfrm>
              <a:off x="1753619" y="1453693"/>
              <a:ext cx="622200" cy="62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sp>
          <p:nvSpPr>
            <p:cNvPr id="1084" name="Google Shape;1084;p37"/>
            <p:cNvSpPr/>
            <p:nvPr/>
          </p:nvSpPr>
          <p:spPr>
            <a:xfrm>
              <a:off x="1880192" y="1580241"/>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 name="Google Shape;1085;p37"/>
          <p:cNvGrpSpPr/>
          <p:nvPr/>
        </p:nvGrpSpPr>
        <p:grpSpPr>
          <a:xfrm>
            <a:off x="4260851" y="3907443"/>
            <a:ext cx="622200" cy="622200"/>
            <a:chOff x="4260894" y="3907443"/>
            <a:chExt cx="622200" cy="622200"/>
          </a:xfrm>
        </p:grpSpPr>
        <p:sp>
          <p:nvSpPr>
            <p:cNvPr id="1078" name="Google Shape;1078;p37"/>
            <p:cNvSpPr/>
            <p:nvPr/>
          </p:nvSpPr>
          <p:spPr>
            <a:xfrm>
              <a:off x="4260894" y="3907443"/>
              <a:ext cx="622200" cy="62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1086" name="Google Shape;1086;p37"/>
            <p:cNvGrpSpPr/>
            <p:nvPr/>
          </p:nvGrpSpPr>
          <p:grpSpPr>
            <a:xfrm>
              <a:off x="4389262" y="4034358"/>
              <a:ext cx="365467" cy="368389"/>
              <a:chOff x="-62516625" y="3743175"/>
              <a:chExt cx="315875" cy="318400"/>
            </a:xfrm>
          </p:grpSpPr>
          <p:sp>
            <p:nvSpPr>
              <p:cNvPr id="1087" name="Google Shape;1087;p37"/>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7"/>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9" name="Google Shape;1089;p37"/>
          <p:cNvGrpSpPr/>
          <p:nvPr/>
        </p:nvGrpSpPr>
        <p:grpSpPr>
          <a:xfrm>
            <a:off x="6768176" y="1453693"/>
            <a:ext cx="622200" cy="622200"/>
            <a:chOff x="6768069" y="1453693"/>
            <a:chExt cx="622200" cy="622200"/>
          </a:xfrm>
        </p:grpSpPr>
        <p:sp>
          <p:nvSpPr>
            <p:cNvPr id="1080" name="Google Shape;1080;p37"/>
            <p:cNvSpPr/>
            <p:nvPr/>
          </p:nvSpPr>
          <p:spPr>
            <a:xfrm>
              <a:off x="6768069" y="1453693"/>
              <a:ext cx="622200" cy="62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1090" name="Google Shape;1090;p37"/>
            <p:cNvGrpSpPr/>
            <p:nvPr/>
          </p:nvGrpSpPr>
          <p:grpSpPr>
            <a:xfrm>
              <a:off x="6925556" y="1590452"/>
              <a:ext cx="307231" cy="348690"/>
              <a:chOff x="2423775" y="3226875"/>
              <a:chExt cx="259925" cy="295000"/>
            </a:xfrm>
          </p:grpSpPr>
          <p:sp>
            <p:nvSpPr>
              <p:cNvPr id="1091" name="Google Shape;1091;p37"/>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7"/>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7"/>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38"/>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pSp>
        <p:nvGrpSpPr>
          <p:cNvPr id="1099" name="Google Shape;1099;p38"/>
          <p:cNvGrpSpPr/>
          <p:nvPr/>
        </p:nvGrpSpPr>
        <p:grpSpPr>
          <a:xfrm>
            <a:off x="3506688" y="2624825"/>
            <a:ext cx="1893300" cy="844050"/>
            <a:chOff x="3506688" y="2624825"/>
            <a:chExt cx="1893300" cy="844050"/>
          </a:xfrm>
        </p:grpSpPr>
        <p:sp>
          <p:nvSpPr>
            <p:cNvPr id="1100" name="Google Shape;1100;p38"/>
            <p:cNvSpPr txBox="1"/>
            <p:nvPr/>
          </p:nvSpPr>
          <p:spPr>
            <a:xfrm>
              <a:off x="3506688" y="2624825"/>
              <a:ext cx="18933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1101" name="Google Shape;1101;p38"/>
            <p:cNvSpPr txBox="1"/>
            <p:nvPr/>
          </p:nvSpPr>
          <p:spPr>
            <a:xfrm>
              <a:off x="3506688" y="2896175"/>
              <a:ext cx="1893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the closest planet to the Sun</a:t>
              </a:r>
              <a:endParaRPr>
                <a:solidFill>
                  <a:schemeClr val="dk1"/>
                </a:solidFill>
                <a:latin typeface="Didact Gothic"/>
                <a:ea typeface="Didact Gothic"/>
                <a:cs typeface="Didact Gothic"/>
                <a:sym typeface="Didact Gothic"/>
              </a:endParaRPr>
            </a:p>
          </p:txBody>
        </p:sp>
      </p:grpSp>
      <p:grpSp>
        <p:nvGrpSpPr>
          <p:cNvPr id="1102" name="Google Shape;1102;p38"/>
          <p:cNvGrpSpPr/>
          <p:nvPr/>
        </p:nvGrpSpPr>
        <p:grpSpPr>
          <a:xfrm>
            <a:off x="1118063" y="2624825"/>
            <a:ext cx="1893300" cy="844050"/>
            <a:chOff x="1118063" y="2624825"/>
            <a:chExt cx="1893300" cy="844050"/>
          </a:xfrm>
        </p:grpSpPr>
        <p:sp>
          <p:nvSpPr>
            <p:cNvPr id="1103" name="Google Shape;1103;p38"/>
            <p:cNvSpPr txBox="1"/>
            <p:nvPr/>
          </p:nvSpPr>
          <p:spPr>
            <a:xfrm>
              <a:off x="1118063" y="2624825"/>
              <a:ext cx="18933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1104" name="Google Shape;1104;p38"/>
            <p:cNvSpPr txBox="1"/>
            <p:nvPr/>
          </p:nvSpPr>
          <p:spPr>
            <a:xfrm>
              <a:off x="1118063" y="2896175"/>
              <a:ext cx="1893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nvGrpSpPr>
          <p:cNvPr id="1105" name="Google Shape;1105;p38"/>
          <p:cNvGrpSpPr/>
          <p:nvPr/>
        </p:nvGrpSpPr>
        <p:grpSpPr>
          <a:xfrm>
            <a:off x="5895288" y="2624825"/>
            <a:ext cx="1893300" cy="844050"/>
            <a:chOff x="5895288" y="2624825"/>
            <a:chExt cx="1893300" cy="844050"/>
          </a:xfrm>
        </p:grpSpPr>
        <p:sp>
          <p:nvSpPr>
            <p:cNvPr id="1106" name="Google Shape;1106;p38"/>
            <p:cNvSpPr txBox="1"/>
            <p:nvPr/>
          </p:nvSpPr>
          <p:spPr>
            <a:xfrm>
              <a:off x="5895288" y="2624825"/>
              <a:ext cx="18933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1107" name="Google Shape;1107;p38"/>
            <p:cNvSpPr txBox="1"/>
            <p:nvPr/>
          </p:nvSpPr>
          <p:spPr>
            <a:xfrm>
              <a:off x="5895288" y="2896175"/>
              <a:ext cx="1893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Despite being red, Mars is cold</a:t>
              </a:r>
              <a:endParaRPr>
                <a:solidFill>
                  <a:schemeClr val="dk1"/>
                </a:solidFill>
                <a:latin typeface="Didact Gothic"/>
                <a:ea typeface="Didact Gothic"/>
                <a:cs typeface="Didact Gothic"/>
                <a:sym typeface="Didact Gothic"/>
              </a:endParaRPr>
            </a:p>
          </p:txBody>
        </p:sp>
      </p:grpSp>
      <p:sp>
        <p:nvSpPr>
          <p:cNvPr id="1108" name="Google Shape;1108;p38"/>
          <p:cNvSpPr/>
          <p:nvPr/>
        </p:nvSpPr>
        <p:spPr>
          <a:xfrm>
            <a:off x="1605878" y="1584878"/>
            <a:ext cx="917700" cy="917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191919"/>
                </a:solidFill>
                <a:latin typeface="Old Standard TT"/>
                <a:ea typeface="Old Standard TT"/>
                <a:cs typeface="Old Standard TT"/>
                <a:sym typeface="Old Standard TT"/>
              </a:rPr>
              <a:t>50%</a:t>
            </a:r>
            <a:endParaRPr b="1" sz="2500">
              <a:solidFill>
                <a:srgbClr val="191919"/>
              </a:solidFill>
              <a:latin typeface="Old Standard TT"/>
              <a:ea typeface="Old Standard TT"/>
              <a:cs typeface="Old Standard TT"/>
              <a:sym typeface="Old Standard TT"/>
            </a:endParaRPr>
          </a:p>
        </p:txBody>
      </p:sp>
      <p:sp>
        <p:nvSpPr>
          <p:cNvPr id="1109" name="Google Shape;1109;p38"/>
          <p:cNvSpPr/>
          <p:nvPr/>
        </p:nvSpPr>
        <p:spPr>
          <a:xfrm>
            <a:off x="3994540" y="1584878"/>
            <a:ext cx="917700" cy="917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191919"/>
                </a:solidFill>
                <a:latin typeface="Old Standard TT"/>
                <a:ea typeface="Old Standard TT"/>
                <a:cs typeface="Old Standard TT"/>
                <a:sym typeface="Old Standard TT"/>
              </a:rPr>
              <a:t>20%</a:t>
            </a:r>
            <a:endParaRPr b="1" sz="2500">
              <a:solidFill>
                <a:srgbClr val="191919"/>
              </a:solidFill>
              <a:latin typeface="Old Standard TT"/>
              <a:ea typeface="Old Standard TT"/>
              <a:cs typeface="Old Standard TT"/>
              <a:sym typeface="Old Standard TT"/>
            </a:endParaRPr>
          </a:p>
        </p:txBody>
      </p:sp>
      <p:sp>
        <p:nvSpPr>
          <p:cNvPr id="1110" name="Google Shape;1110;p38"/>
          <p:cNvSpPr/>
          <p:nvPr/>
        </p:nvSpPr>
        <p:spPr>
          <a:xfrm>
            <a:off x="6383078" y="1584878"/>
            <a:ext cx="917700" cy="917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191919"/>
                </a:solidFill>
                <a:latin typeface="Old Standard TT"/>
                <a:ea typeface="Old Standard TT"/>
                <a:cs typeface="Old Standard TT"/>
                <a:sym typeface="Old Standard TT"/>
              </a:rPr>
              <a:t>3</a:t>
            </a:r>
            <a:r>
              <a:rPr b="1" lang="en" sz="2500">
                <a:solidFill>
                  <a:srgbClr val="191919"/>
                </a:solidFill>
                <a:latin typeface="Old Standard TT"/>
                <a:ea typeface="Old Standard TT"/>
                <a:cs typeface="Old Standard TT"/>
                <a:sym typeface="Old Standard TT"/>
              </a:rPr>
              <a:t>0%</a:t>
            </a:r>
            <a:endParaRPr b="1" sz="2500">
              <a:solidFill>
                <a:srgbClr val="191919"/>
              </a:solidFill>
              <a:latin typeface="Old Standard TT"/>
              <a:ea typeface="Old Standard TT"/>
              <a:cs typeface="Old Standard TT"/>
              <a:sym typeface="Old Standard TT"/>
            </a:endParaRPr>
          </a:p>
        </p:txBody>
      </p:sp>
      <p:sp>
        <p:nvSpPr>
          <p:cNvPr id="1111" name="Google Shape;1111;p38"/>
          <p:cNvSpPr/>
          <p:nvPr/>
        </p:nvSpPr>
        <p:spPr>
          <a:xfrm>
            <a:off x="1605875" y="1272513"/>
            <a:ext cx="917700" cy="20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8"/>
          <p:cNvSpPr/>
          <p:nvPr/>
        </p:nvSpPr>
        <p:spPr>
          <a:xfrm>
            <a:off x="3994500" y="1272513"/>
            <a:ext cx="917700" cy="20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8"/>
          <p:cNvSpPr/>
          <p:nvPr/>
        </p:nvSpPr>
        <p:spPr>
          <a:xfrm>
            <a:off x="6383125" y="1272513"/>
            <a:ext cx="917700" cy="20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8"/>
          <p:cNvSpPr/>
          <p:nvPr/>
        </p:nvSpPr>
        <p:spPr>
          <a:xfrm>
            <a:off x="1605875" y="1272513"/>
            <a:ext cx="459900" cy="202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8"/>
          <p:cNvSpPr/>
          <p:nvPr/>
        </p:nvSpPr>
        <p:spPr>
          <a:xfrm>
            <a:off x="3994500" y="1272513"/>
            <a:ext cx="182700" cy="202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8"/>
          <p:cNvSpPr/>
          <p:nvPr/>
        </p:nvSpPr>
        <p:spPr>
          <a:xfrm>
            <a:off x="6383125" y="1272513"/>
            <a:ext cx="280200" cy="202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8"/>
          <p:cNvSpPr txBox="1"/>
          <p:nvPr/>
        </p:nvSpPr>
        <p:spPr>
          <a:xfrm>
            <a:off x="712600" y="3591125"/>
            <a:ext cx="77187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Note</a:t>
            </a:r>
            <a:endParaRPr b="1" sz="2200">
              <a:solidFill>
                <a:schemeClr val="dk1"/>
              </a:solidFill>
              <a:latin typeface="Old Standard TT"/>
              <a:ea typeface="Old Standard TT"/>
              <a:cs typeface="Old Standard TT"/>
              <a:sym typeface="Old Standard TT"/>
            </a:endParaRPr>
          </a:p>
        </p:txBody>
      </p:sp>
      <p:sp>
        <p:nvSpPr>
          <p:cNvPr id="1118" name="Google Shape;1118;p38"/>
          <p:cNvSpPr txBox="1"/>
          <p:nvPr/>
        </p:nvSpPr>
        <p:spPr>
          <a:xfrm>
            <a:off x="712600" y="3862475"/>
            <a:ext cx="7718700" cy="737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Didact Gothic"/>
                <a:ea typeface="Didact Gothic"/>
                <a:cs typeface="Didact Gothic"/>
                <a:sym typeface="Didact Gothic"/>
              </a:rPr>
              <a:t>This planet's name has nothing to do with the liquid metal, since Mercury was named after the Roman messenger god. Despite being closer to the Sun than Venus, its temperatures aren't as terribly hot as that planet's. Its surface is quite similar to that of Earth's Moon</a:t>
            </a:r>
            <a:endParaRPr>
              <a:solidFill>
                <a:schemeClr val="dk1"/>
              </a:solidFill>
              <a:latin typeface="Didact Gothic"/>
              <a:ea typeface="Didact Gothic"/>
              <a:cs typeface="Didact Gothic"/>
              <a:sym typeface="Didact Gothic"/>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2" name="Shape 1122"/>
        <p:cNvGrpSpPr/>
        <p:nvPr/>
      </p:nvGrpSpPr>
      <p:grpSpPr>
        <a:xfrm>
          <a:off x="0" y="0"/>
          <a:ext cx="0" cy="0"/>
          <a:chOff x="0" y="0"/>
          <a:chExt cx="0" cy="0"/>
        </a:xfrm>
      </p:grpSpPr>
      <p:sp>
        <p:nvSpPr>
          <p:cNvPr id="1123" name="Google Shape;1123;p39"/>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aphicFrame>
        <p:nvGraphicFramePr>
          <p:cNvPr id="1124" name="Google Shape;1124;p39"/>
          <p:cNvGraphicFramePr/>
          <p:nvPr/>
        </p:nvGraphicFramePr>
        <p:xfrm>
          <a:off x="1272675" y="1435353"/>
          <a:ext cx="3000000" cy="3000000"/>
        </p:xfrm>
        <a:graphic>
          <a:graphicData uri="http://schemas.openxmlformats.org/drawingml/2006/table">
            <a:tbl>
              <a:tblPr>
                <a:noFill/>
                <a:tableStyleId>{B030EE6A-F5E3-450B-9A4B-58BFA562305B}</a:tableStyleId>
              </a:tblPr>
              <a:tblGrid>
                <a:gridCol w="1672150"/>
                <a:gridCol w="1672150"/>
                <a:gridCol w="1535900"/>
                <a:gridCol w="1718475"/>
              </a:tblGrid>
              <a:tr h="571725">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Date</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Research</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Description</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571725">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xx/xx/xx</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Jupiter</a:t>
                      </a:r>
                      <a:endParaRPr sz="22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Jupiter is a gas giant and the biggest planet in the Solar System</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571725">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xx/xx/xx</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Earth</a:t>
                      </a:r>
                      <a:endParaRPr sz="22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Earth is the third planet from the Sun and the only one that harbors life</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571725">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xx/xx/xx</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 and the smallest of them all</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571725">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xx/xx/xx</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has a beautiful name and is the second planet from the Sun</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8" name="Shape 1128"/>
        <p:cNvGrpSpPr/>
        <p:nvPr/>
      </p:nvGrpSpPr>
      <p:grpSpPr>
        <a:xfrm>
          <a:off x="0" y="0"/>
          <a:ext cx="0" cy="0"/>
          <a:chOff x="0" y="0"/>
          <a:chExt cx="0" cy="0"/>
        </a:xfrm>
      </p:grpSpPr>
      <p:sp>
        <p:nvSpPr>
          <p:cNvPr id="1129" name="Google Shape;1129;p40"/>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cxnSp>
        <p:nvCxnSpPr>
          <p:cNvPr id="1130" name="Google Shape;1130;p40"/>
          <p:cNvCxnSpPr>
            <a:stCxn id="1131" idx="0"/>
            <a:endCxn id="1132" idx="2"/>
          </p:cNvCxnSpPr>
          <p:nvPr/>
        </p:nvCxnSpPr>
        <p:spPr>
          <a:xfrm rot="10800000">
            <a:off x="1620500" y="2167013"/>
            <a:ext cx="0" cy="371700"/>
          </a:xfrm>
          <a:prstGeom prst="straightConnector1">
            <a:avLst/>
          </a:prstGeom>
          <a:noFill/>
          <a:ln cap="flat" cmpd="sng" w="9525">
            <a:solidFill>
              <a:schemeClr val="dk1"/>
            </a:solidFill>
            <a:prstDash val="solid"/>
            <a:round/>
            <a:headEnd len="med" w="med" type="none"/>
            <a:tailEnd len="med" w="med" type="none"/>
          </a:ln>
        </p:spPr>
      </p:cxnSp>
      <p:cxnSp>
        <p:nvCxnSpPr>
          <p:cNvPr id="1133" name="Google Shape;1133;p40"/>
          <p:cNvCxnSpPr>
            <a:stCxn id="1132" idx="3"/>
            <a:endCxn id="1134" idx="1"/>
          </p:cNvCxnSpPr>
          <p:nvPr/>
        </p:nvCxnSpPr>
        <p:spPr>
          <a:xfrm>
            <a:off x="1953950" y="1833563"/>
            <a:ext cx="1300800" cy="0"/>
          </a:xfrm>
          <a:prstGeom prst="straightConnector1">
            <a:avLst/>
          </a:prstGeom>
          <a:noFill/>
          <a:ln cap="flat" cmpd="sng" w="9525">
            <a:solidFill>
              <a:schemeClr val="dk1"/>
            </a:solidFill>
            <a:prstDash val="solid"/>
            <a:round/>
            <a:headEnd len="med" w="med" type="none"/>
            <a:tailEnd len="med" w="med" type="none"/>
          </a:ln>
        </p:spPr>
      </p:cxnSp>
      <p:cxnSp>
        <p:nvCxnSpPr>
          <p:cNvPr id="1135" name="Google Shape;1135;p40"/>
          <p:cNvCxnSpPr>
            <a:stCxn id="1134" idx="3"/>
            <a:endCxn id="1136" idx="1"/>
          </p:cNvCxnSpPr>
          <p:nvPr/>
        </p:nvCxnSpPr>
        <p:spPr>
          <a:xfrm>
            <a:off x="3921613" y="1833563"/>
            <a:ext cx="1301100" cy="0"/>
          </a:xfrm>
          <a:prstGeom prst="straightConnector1">
            <a:avLst/>
          </a:prstGeom>
          <a:noFill/>
          <a:ln cap="flat" cmpd="sng" w="9525">
            <a:solidFill>
              <a:schemeClr val="dk1"/>
            </a:solidFill>
            <a:prstDash val="solid"/>
            <a:round/>
            <a:headEnd len="med" w="med" type="none"/>
            <a:tailEnd len="med" w="med" type="none"/>
          </a:ln>
        </p:spPr>
      </p:cxnSp>
      <p:cxnSp>
        <p:nvCxnSpPr>
          <p:cNvPr id="1137" name="Google Shape;1137;p40"/>
          <p:cNvCxnSpPr>
            <a:stCxn id="1136" idx="3"/>
            <a:endCxn id="1138" idx="1"/>
          </p:cNvCxnSpPr>
          <p:nvPr/>
        </p:nvCxnSpPr>
        <p:spPr>
          <a:xfrm>
            <a:off x="5889575" y="1833563"/>
            <a:ext cx="1300500" cy="0"/>
          </a:xfrm>
          <a:prstGeom prst="straightConnector1">
            <a:avLst/>
          </a:prstGeom>
          <a:noFill/>
          <a:ln cap="flat" cmpd="sng" w="9525">
            <a:solidFill>
              <a:schemeClr val="dk1"/>
            </a:solidFill>
            <a:prstDash val="solid"/>
            <a:round/>
            <a:headEnd len="med" w="med" type="none"/>
            <a:tailEnd len="med" w="med" type="none"/>
          </a:ln>
        </p:spPr>
      </p:cxnSp>
      <p:cxnSp>
        <p:nvCxnSpPr>
          <p:cNvPr id="1139" name="Google Shape;1139;p40"/>
          <p:cNvCxnSpPr>
            <a:stCxn id="1140" idx="0"/>
            <a:endCxn id="1134" idx="2"/>
          </p:cNvCxnSpPr>
          <p:nvPr/>
        </p:nvCxnSpPr>
        <p:spPr>
          <a:xfrm rot="10800000">
            <a:off x="3588163" y="2167013"/>
            <a:ext cx="0" cy="371700"/>
          </a:xfrm>
          <a:prstGeom prst="straightConnector1">
            <a:avLst/>
          </a:prstGeom>
          <a:noFill/>
          <a:ln cap="flat" cmpd="sng" w="9525">
            <a:solidFill>
              <a:schemeClr val="dk1"/>
            </a:solidFill>
            <a:prstDash val="solid"/>
            <a:round/>
            <a:headEnd len="med" w="med" type="none"/>
            <a:tailEnd len="med" w="med" type="none"/>
          </a:ln>
        </p:spPr>
      </p:cxnSp>
      <p:cxnSp>
        <p:nvCxnSpPr>
          <p:cNvPr id="1141" name="Google Shape;1141;p40"/>
          <p:cNvCxnSpPr>
            <a:stCxn id="1142" idx="0"/>
            <a:endCxn id="1136" idx="2"/>
          </p:cNvCxnSpPr>
          <p:nvPr/>
        </p:nvCxnSpPr>
        <p:spPr>
          <a:xfrm flipH="1" rot="10800000">
            <a:off x="5555825" y="2167013"/>
            <a:ext cx="300" cy="371700"/>
          </a:xfrm>
          <a:prstGeom prst="straightConnector1">
            <a:avLst/>
          </a:prstGeom>
          <a:noFill/>
          <a:ln cap="flat" cmpd="sng" w="9525">
            <a:solidFill>
              <a:schemeClr val="dk1"/>
            </a:solidFill>
            <a:prstDash val="solid"/>
            <a:round/>
            <a:headEnd len="med" w="med" type="none"/>
            <a:tailEnd len="med" w="med" type="none"/>
          </a:ln>
        </p:spPr>
      </p:cxnSp>
      <p:cxnSp>
        <p:nvCxnSpPr>
          <p:cNvPr id="1143" name="Google Shape;1143;p40"/>
          <p:cNvCxnSpPr>
            <a:stCxn id="1144" idx="0"/>
            <a:endCxn id="1138" idx="2"/>
          </p:cNvCxnSpPr>
          <p:nvPr/>
        </p:nvCxnSpPr>
        <p:spPr>
          <a:xfrm rot="10800000">
            <a:off x="7523475" y="2167013"/>
            <a:ext cx="0" cy="371700"/>
          </a:xfrm>
          <a:prstGeom prst="straightConnector1">
            <a:avLst/>
          </a:prstGeom>
          <a:noFill/>
          <a:ln cap="flat" cmpd="sng" w="9525">
            <a:solidFill>
              <a:schemeClr val="dk1"/>
            </a:solidFill>
            <a:prstDash val="solid"/>
            <a:round/>
            <a:headEnd len="med" w="med" type="none"/>
            <a:tailEnd len="med" w="med" type="none"/>
          </a:ln>
        </p:spPr>
      </p:cxnSp>
      <p:grpSp>
        <p:nvGrpSpPr>
          <p:cNvPr id="1145" name="Google Shape;1145;p40"/>
          <p:cNvGrpSpPr/>
          <p:nvPr/>
        </p:nvGrpSpPr>
        <p:grpSpPr>
          <a:xfrm>
            <a:off x="1287050" y="1500113"/>
            <a:ext cx="666900" cy="666900"/>
            <a:chOff x="1287050" y="1500113"/>
            <a:chExt cx="666900" cy="666900"/>
          </a:xfrm>
        </p:grpSpPr>
        <p:sp>
          <p:nvSpPr>
            <p:cNvPr id="1132" name="Google Shape;1132;p40"/>
            <p:cNvSpPr/>
            <p:nvPr/>
          </p:nvSpPr>
          <p:spPr>
            <a:xfrm>
              <a:off x="1287050" y="1500113"/>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191919"/>
                </a:solidFill>
                <a:latin typeface="Old Standard TT"/>
                <a:ea typeface="Old Standard TT"/>
                <a:cs typeface="Old Standard TT"/>
                <a:sym typeface="Old Standard TT"/>
              </a:endParaRPr>
            </a:p>
          </p:txBody>
        </p:sp>
        <p:grpSp>
          <p:nvGrpSpPr>
            <p:cNvPr id="1146" name="Google Shape;1146;p40"/>
            <p:cNvGrpSpPr/>
            <p:nvPr/>
          </p:nvGrpSpPr>
          <p:grpSpPr>
            <a:xfrm>
              <a:off x="1440063" y="1649949"/>
              <a:ext cx="360868" cy="367261"/>
              <a:chOff x="-65144125" y="4094450"/>
              <a:chExt cx="311900" cy="317425"/>
            </a:xfrm>
          </p:grpSpPr>
          <p:sp>
            <p:nvSpPr>
              <p:cNvPr id="1147" name="Google Shape;1147;p4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0" name="Google Shape;1150;p40"/>
          <p:cNvGrpSpPr/>
          <p:nvPr/>
        </p:nvGrpSpPr>
        <p:grpSpPr>
          <a:xfrm>
            <a:off x="5222675" y="1500113"/>
            <a:ext cx="666900" cy="666900"/>
            <a:chOff x="5222675" y="1500113"/>
            <a:chExt cx="666900" cy="666900"/>
          </a:xfrm>
        </p:grpSpPr>
        <p:sp>
          <p:nvSpPr>
            <p:cNvPr id="1136" name="Google Shape;1136;p40"/>
            <p:cNvSpPr/>
            <p:nvPr/>
          </p:nvSpPr>
          <p:spPr>
            <a:xfrm>
              <a:off x="5222675" y="1500113"/>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191919"/>
                </a:solidFill>
                <a:latin typeface="Old Standard TT"/>
                <a:ea typeface="Old Standard TT"/>
                <a:cs typeface="Old Standard TT"/>
                <a:sym typeface="Old Standard TT"/>
              </a:endParaRPr>
            </a:p>
          </p:txBody>
        </p:sp>
        <p:grpSp>
          <p:nvGrpSpPr>
            <p:cNvPr id="1151" name="Google Shape;1151;p40"/>
            <p:cNvGrpSpPr/>
            <p:nvPr/>
          </p:nvGrpSpPr>
          <p:grpSpPr>
            <a:xfrm>
              <a:off x="5370820" y="1649556"/>
              <a:ext cx="370645" cy="368042"/>
              <a:chOff x="-63250675" y="3744075"/>
              <a:chExt cx="320350" cy="318100"/>
            </a:xfrm>
          </p:grpSpPr>
          <p:sp>
            <p:nvSpPr>
              <p:cNvPr id="1152" name="Google Shape;1152;p4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5" name="Google Shape;1155;p40"/>
          <p:cNvGrpSpPr/>
          <p:nvPr/>
        </p:nvGrpSpPr>
        <p:grpSpPr>
          <a:xfrm>
            <a:off x="3254713" y="1500113"/>
            <a:ext cx="666900" cy="666900"/>
            <a:chOff x="3254713" y="1500113"/>
            <a:chExt cx="666900" cy="666900"/>
          </a:xfrm>
        </p:grpSpPr>
        <p:sp>
          <p:nvSpPr>
            <p:cNvPr id="1134" name="Google Shape;1134;p40"/>
            <p:cNvSpPr/>
            <p:nvPr/>
          </p:nvSpPr>
          <p:spPr>
            <a:xfrm>
              <a:off x="3254713" y="1500113"/>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191919"/>
                </a:solidFill>
                <a:latin typeface="Old Standard TT"/>
                <a:ea typeface="Old Standard TT"/>
                <a:cs typeface="Old Standard TT"/>
                <a:sym typeface="Old Standard TT"/>
              </a:endParaRPr>
            </a:p>
          </p:txBody>
        </p:sp>
        <p:grpSp>
          <p:nvGrpSpPr>
            <p:cNvPr id="1156" name="Google Shape;1156;p40"/>
            <p:cNvGrpSpPr/>
            <p:nvPr/>
          </p:nvGrpSpPr>
          <p:grpSpPr>
            <a:xfrm>
              <a:off x="3396929" y="1649672"/>
              <a:ext cx="382765" cy="367810"/>
              <a:chOff x="-62890750" y="3747425"/>
              <a:chExt cx="330825" cy="317900"/>
            </a:xfrm>
          </p:grpSpPr>
          <p:sp>
            <p:nvSpPr>
              <p:cNvPr id="1157" name="Google Shape;1157;p4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1" name="Google Shape;1171;p40"/>
          <p:cNvGrpSpPr/>
          <p:nvPr/>
        </p:nvGrpSpPr>
        <p:grpSpPr>
          <a:xfrm>
            <a:off x="7190025" y="1500113"/>
            <a:ext cx="666900" cy="666900"/>
            <a:chOff x="7190025" y="1500113"/>
            <a:chExt cx="666900" cy="666900"/>
          </a:xfrm>
        </p:grpSpPr>
        <p:sp>
          <p:nvSpPr>
            <p:cNvPr id="1138" name="Google Shape;1138;p40"/>
            <p:cNvSpPr/>
            <p:nvPr/>
          </p:nvSpPr>
          <p:spPr>
            <a:xfrm>
              <a:off x="7190025" y="1500113"/>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191919"/>
                </a:solidFill>
                <a:latin typeface="Old Standard TT"/>
                <a:ea typeface="Old Standard TT"/>
                <a:cs typeface="Old Standard TT"/>
                <a:sym typeface="Old Standard TT"/>
              </a:endParaRPr>
            </a:p>
          </p:txBody>
        </p:sp>
        <p:sp>
          <p:nvSpPr>
            <p:cNvPr id="1172" name="Google Shape;1172;p40"/>
            <p:cNvSpPr/>
            <p:nvPr/>
          </p:nvSpPr>
          <p:spPr>
            <a:xfrm>
              <a:off x="7338187" y="1658203"/>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 name="Google Shape;1173;p40"/>
          <p:cNvGrpSpPr/>
          <p:nvPr/>
        </p:nvGrpSpPr>
        <p:grpSpPr>
          <a:xfrm>
            <a:off x="6603025" y="2538850"/>
            <a:ext cx="1838107" cy="1827600"/>
            <a:chOff x="8622100" y="2538850"/>
            <a:chExt cx="1838107" cy="1827600"/>
          </a:xfrm>
        </p:grpSpPr>
        <p:sp>
          <p:nvSpPr>
            <p:cNvPr id="1174" name="Google Shape;1174;p40"/>
            <p:cNvSpPr txBox="1"/>
            <p:nvPr/>
          </p:nvSpPr>
          <p:spPr>
            <a:xfrm>
              <a:off x="8622107" y="2538850"/>
              <a:ext cx="1838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1175" name="Google Shape;1175;p40"/>
            <p:cNvSpPr txBox="1"/>
            <p:nvPr/>
          </p:nvSpPr>
          <p:spPr>
            <a:xfrm>
              <a:off x="8622100" y="2932450"/>
              <a:ext cx="1838100" cy="1434000"/>
            </a:xfrm>
            <a:prstGeom prst="rect">
              <a:avLst/>
            </a:prstGeom>
            <a:noFill/>
            <a:ln>
              <a:noFill/>
            </a:ln>
          </p:spPr>
          <p:txBody>
            <a:bodyPr anchorCtr="0" anchor="t" bIns="91425" lIns="91425" spcFirstLastPara="1" rIns="91425" wrap="square" tIns="91425">
              <a:noAutofit/>
            </a:bodyPr>
            <a:lstStyle/>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p:txBody>
        </p:sp>
      </p:grpSp>
      <p:grpSp>
        <p:nvGrpSpPr>
          <p:cNvPr id="1176" name="Google Shape;1176;p40"/>
          <p:cNvGrpSpPr/>
          <p:nvPr/>
        </p:nvGrpSpPr>
        <p:grpSpPr>
          <a:xfrm>
            <a:off x="4636788" y="2538850"/>
            <a:ext cx="1838107" cy="1827600"/>
            <a:chOff x="8622100" y="2538850"/>
            <a:chExt cx="1838107" cy="1827600"/>
          </a:xfrm>
        </p:grpSpPr>
        <p:sp>
          <p:nvSpPr>
            <p:cNvPr id="1177" name="Google Shape;1177;p40"/>
            <p:cNvSpPr txBox="1"/>
            <p:nvPr/>
          </p:nvSpPr>
          <p:spPr>
            <a:xfrm>
              <a:off x="8622107" y="2538850"/>
              <a:ext cx="1838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1178" name="Google Shape;1178;p40"/>
            <p:cNvSpPr txBox="1"/>
            <p:nvPr/>
          </p:nvSpPr>
          <p:spPr>
            <a:xfrm>
              <a:off x="8622100" y="2932450"/>
              <a:ext cx="1838100" cy="1434000"/>
            </a:xfrm>
            <a:prstGeom prst="rect">
              <a:avLst/>
            </a:prstGeom>
            <a:noFill/>
            <a:ln>
              <a:noFill/>
            </a:ln>
          </p:spPr>
          <p:txBody>
            <a:bodyPr anchorCtr="0" anchor="t" bIns="91425" lIns="91425" spcFirstLastPara="1" rIns="91425" wrap="square" tIns="91425">
              <a:noAutofit/>
            </a:bodyPr>
            <a:lstStyle/>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p:txBody>
        </p:sp>
      </p:grpSp>
      <p:grpSp>
        <p:nvGrpSpPr>
          <p:cNvPr id="1179" name="Google Shape;1179;p40"/>
          <p:cNvGrpSpPr/>
          <p:nvPr/>
        </p:nvGrpSpPr>
        <p:grpSpPr>
          <a:xfrm>
            <a:off x="2670563" y="2538850"/>
            <a:ext cx="1838107" cy="1827600"/>
            <a:chOff x="8622100" y="2538850"/>
            <a:chExt cx="1838107" cy="1827600"/>
          </a:xfrm>
        </p:grpSpPr>
        <p:sp>
          <p:nvSpPr>
            <p:cNvPr id="1180" name="Google Shape;1180;p40"/>
            <p:cNvSpPr txBox="1"/>
            <p:nvPr/>
          </p:nvSpPr>
          <p:spPr>
            <a:xfrm>
              <a:off x="8622107" y="2538850"/>
              <a:ext cx="1838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Saturn</a:t>
              </a:r>
              <a:endParaRPr b="1" sz="2200">
                <a:solidFill>
                  <a:schemeClr val="dk1"/>
                </a:solidFill>
                <a:latin typeface="Old Standard TT"/>
                <a:ea typeface="Old Standard TT"/>
                <a:cs typeface="Old Standard TT"/>
                <a:sym typeface="Old Standard TT"/>
              </a:endParaRPr>
            </a:p>
          </p:txBody>
        </p:sp>
        <p:sp>
          <p:nvSpPr>
            <p:cNvPr id="1181" name="Google Shape;1181;p40"/>
            <p:cNvSpPr txBox="1"/>
            <p:nvPr/>
          </p:nvSpPr>
          <p:spPr>
            <a:xfrm>
              <a:off x="8622100" y="2932450"/>
              <a:ext cx="1838100" cy="1434000"/>
            </a:xfrm>
            <a:prstGeom prst="rect">
              <a:avLst/>
            </a:prstGeom>
            <a:noFill/>
            <a:ln>
              <a:noFill/>
            </a:ln>
          </p:spPr>
          <p:txBody>
            <a:bodyPr anchorCtr="0" anchor="t" bIns="91425" lIns="91425" spcFirstLastPara="1" rIns="91425" wrap="square" tIns="91425">
              <a:noAutofit/>
            </a:bodyPr>
            <a:lstStyle/>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p:txBody>
        </p:sp>
      </p:grpSp>
      <p:grpSp>
        <p:nvGrpSpPr>
          <p:cNvPr id="1182" name="Google Shape;1182;p40"/>
          <p:cNvGrpSpPr/>
          <p:nvPr/>
        </p:nvGrpSpPr>
        <p:grpSpPr>
          <a:xfrm>
            <a:off x="704338" y="2538850"/>
            <a:ext cx="1838107" cy="1827600"/>
            <a:chOff x="8622100" y="2538850"/>
            <a:chExt cx="1838107" cy="1827600"/>
          </a:xfrm>
        </p:grpSpPr>
        <p:sp>
          <p:nvSpPr>
            <p:cNvPr id="1183" name="Google Shape;1183;p40"/>
            <p:cNvSpPr txBox="1"/>
            <p:nvPr/>
          </p:nvSpPr>
          <p:spPr>
            <a:xfrm>
              <a:off x="8622107" y="2538850"/>
              <a:ext cx="18381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Neptune</a:t>
              </a:r>
              <a:endParaRPr b="1" sz="2200">
                <a:solidFill>
                  <a:schemeClr val="dk1"/>
                </a:solidFill>
                <a:latin typeface="Old Standard TT"/>
                <a:ea typeface="Old Standard TT"/>
                <a:cs typeface="Old Standard TT"/>
                <a:sym typeface="Old Standard TT"/>
              </a:endParaRPr>
            </a:p>
          </p:txBody>
        </p:sp>
        <p:sp>
          <p:nvSpPr>
            <p:cNvPr id="1184" name="Google Shape;1184;p40"/>
            <p:cNvSpPr txBox="1"/>
            <p:nvPr/>
          </p:nvSpPr>
          <p:spPr>
            <a:xfrm>
              <a:off x="8622100" y="2932450"/>
              <a:ext cx="1838100" cy="1434000"/>
            </a:xfrm>
            <a:prstGeom prst="rect">
              <a:avLst/>
            </a:prstGeom>
            <a:noFill/>
            <a:ln>
              <a:noFill/>
            </a:ln>
          </p:spPr>
          <p:txBody>
            <a:bodyPr anchorCtr="0" anchor="t" bIns="91425" lIns="91425" spcFirstLastPara="1" rIns="91425" wrap="square" tIns="91425">
              <a:noAutofit/>
            </a:bodyPr>
            <a:lstStyle/>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a:p>
              <a:pPr indent="-226059" lvl="0" marL="137160" marR="0" rtl="0" algn="ctr">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You can write here</a:t>
              </a:r>
              <a:endParaRPr>
                <a:solidFill>
                  <a:schemeClr val="dk1"/>
                </a:solidFill>
                <a:latin typeface="Didact Gothic"/>
                <a:ea typeface="Didact Gothic"/>
                <a:cs typeface="Didact Gothic"/>
                <a:sym typeface="Didact Gothic"/>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41"/>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pSp>
        <p:nvGrpSpPr>
          <p:cNvPr id="1190" name="Google Shape;1190;p41"/>
          <p:cNvGrpSpPr/>
          <p:nvPr/>
        </p:nvGrpSpPr>
        <p:grpSpPr>
          <a:xfrm>
            <a:off x="3255048" y="1826475"/>
            <a:ext cx="2634310" cy="2645175"/>
            <a:chOff x="3255048" y="1826475"/>
            <a:chExt cx="2634310" cy="2645175"/>
          </a:xfrm>
        </p:grpSpPr>
        <p:sp>
          <p:nvSpPr>
            <p:cNvPr id="1191" name="Google Shape;1191;p41"/>
            <p:cNvSpPr txBox="1"/>
            <p:nvPr/>
          </p:nvSpPr>
          <p:spPr>
            <a:xfrm>
              <a:off x="3255048" y="1826475"/>
              <a:ext cx="26343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1</a:t>
              </a:r>
              <a:endParaRPr b="1" sz="2200">
                <a:solidFill>
                  <a:schemeClr val="dk1"/>
                </a:solidFill>
                <a:latin typeface="Old Standard TT"/>
                <a:ea typeface="Old Standard TT"/>
                <a:cs typeface="Old Standard TT"/>
                <a:sym typeface="Old Standard TT"/>
              </a:endParaRPr>
            </a:p>
          </p:txBody>
        </p:sp>
        <p:sp>
          <p:nvSpPr>
            <p:cNvPr id="1192" name="Google Shape;1192;p41"/>
            <p:cNvSpPr txBox="1"/>
            <p:nvPr/>
          </p:nvSpPr>
          <p:spPr>
            <a:xfrm>
              <a:off x="3255058" y="3898950"/>
              <a:ext cx="26343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3</a:t>
              </a:r>
              <a:endParaRPr b="1" sz="2200">
                <a:solidFill>
                  <a:schemeClr val="dk1"/>
                </a:solidFill>
                <a:latin typeface="Old Standard TT"/>
                <a:ea typeface="Old Standard TT"/>
                <a:cs typeface="Old Standard TT"/>
                <a:sym typeface="Old Standard TT"/>
              </a:endParaRPr>
            </a:p>
          </p:txBody>
        </p:sp>
        <p:sp>
          <p:nvSpPr>
            <p:cNvPr id="1193" name="Google Shape;1193;p41"/>
            <p:cNvSpPr txBox="1"/>
            <p:nvPr/>
          </p:nvSpPr>
          <p:spPr>
            <a:xfrm>
              <a:off x="3255058" y="2862713"/>
              <a:ext cx="26343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Action 2</a:t>
              </a:r>
              <a:endParaRPr b="1" sz="2200">
                <a:solidFill>
                  <a:schemeClr val="dk1"/>
                </a:solidFill>
                <a:latin typeface="Old Standard TT"/>
                <a:ea typeface="Old Standard TT"/>
                <a:cs typeface="Old Standard TT"/>
                <a:sym typeface="Old Standard TT"/>
              </a:endParaRPr>
            </a:p>
          </p:txBody>
        </p:sp>
      </p:grpSp>
      <p:grpSp>
        <p:nvGrpSpPr>
          <p:cNvPr id="1194" name="Google Shape;1194;p41"/>
          <p:cNvGrpSpPr/>
          <p:nvPr/>
        </p:nvGrpSpPr>
        <p:grpSpPr>
          <a:xfrm>
            <a:off x="719999" y="1202200"/>
            <a:ext cx="1842576" cy="3269450"/>
            <a:chOff x="719999" y="1202200"/>
            <a:chExt cx="1842576" cy="3269450"/>
          </a:xfrm>
        </p:grpSpPr>
        <p:sp>
          <p:nvSpPr>
            <p:cNvPr id="1195" name="Google Shape;1195;p41"/>
            <p:cNvSpPr txBox="1"/>
            <p:nvPr/>
          </p:nvSpPr>
          <p:spPr>
            <a:xfrm>
              <a:off x="719999" y="1826475"/>
              <a:ext cx="18420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Mercury is</a:t>
              </a:r>
              <a:r>
                <a:rPr lang="en">
                  <a:solidFill>
                    <a:schemeClr val="dk1"/>
                  </a:solidFill>
                  <a:latin typeface="Didact Gothic"/>
                  <a:ea typeface="Didact Gothic"/>
                  <a:cs typeface="Didact Gothic"/>
                  <a:sym typeface="Didact Gothic"/>
                </a:rPr>
                <a:t> the closest planet to the Sun</a:t>
              </a:r>
              <a:endParaRPr>
                <a:solidFill>
                  <a:schemeClr val="dk1"/>
                </a:solidFill>
                <a:latin typeface="Didact Gothic"/>
                <a:ea typeface="Didact Gothic"/>
                <a:cs typeface="Didact Gothic"/>
                <a:sym typeface="Didact Gothic"/>
              </a:endParaRPr>
            </a:p>
          </p:txBody>
        </p:sp>
        <p:sp>
          <p:nvSpPr>
            <p:cNvPr id="1196" name="Google Shape;1196;p41"/>
            <p:cNvSpPr txBox="1"/>
            <p:nvPr/>
          </p:nvSpPr>
          <p:spPr>
            <a:xfrm>
              <a:off x="720568" y="2862713"/>
              <a:ext cx="18420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sp>
          <p:nvSpPr>
            <p:cNvPr id="1197" name="Google Shape;1197;p41"/>
            <p:cNvSpPr txBox="1"/>
            <p:nvPr/>
          </p:nvSpPr>
          <p:spPr>
            <a:xfrm>
              <a:off x="719999" y="3898950"/>
              <a:ext cx="18420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Despite being red, Mars is cold</a:t>
              </a:r>
              <a:endParaRPr>
                <a:solidFill>
                  <a:schemeClr val="dk1"/>
                </a:solidFill>
                <a:latin typeface="Didact Gothic"/>
                <a:ea typeface="Didact Gothic"/>
                <a:cs typeface="Didact Gothic"/>
                <a:sym typeface="Didact Gothic"/>
              </a:endParaRPr>
            </a:p>
          </p:txBody>
        </p:sp>
        <p:sp>
          <p:nvSpPr>
            <p:cNvPr id="1198" name="Google Shape;1198;p41"/>
            <p:cNvSpPr txBox="1"/>
            <p:nvPr/>
          </p:nvSpPr>
          <p:spPr>
            <a:xfrm>
              <a:off x="720575" y="1202200"/>
              <a:ext cx="18420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Then</a:t>
              </a:r>
              <a:endParaRPr b="1" sz="2200">
                <a:solidFill>
                  <a:schemeClr val="dk1"/>
                </a:solidFill>
                <a:latin typeface="Old Standard TT"/>
                <a:ea typeface="Old Standard TT"/>
                <a:cs typeface="Old Standard TT"/>
                <a:sym typeface="Old Standard TT"/>
              </a:endParaRPr>
            </a:p>
          </p:txBody>
        </p:sp>
      </p:grpSp>
      <p:grpSp>
        <p:nvGrpSpPr>
          <p:cNvPr id="1199" name="Google Shape;1199;p41"/>
          <p:cNvGrpSpPr/>
          <p:nvPr/>
        </p:nvGrpSpPr>
        <p:grpSpPr>
          <a:xfrm>
            <a:off x="6617000" y="1202200"/>
            <a:ext cx="1814400" cy="3269450"/>
            <a:chOff x="6617000" y="1202200"/>
            <a:chExt cx="1814400" cy="3269450"/>
          </a:xfrm>
        </p:grpSpPr>
        <p:sp>
          <p:nvSpPr>
            <p:cNvPr id="1200" name="Google Shape;1200;p41"/>
            <p:cNvSpPr txBox="1"/>
            <p:nvPr/>
          </p:nvSpPr>
          <p:spPr>
            <a:xfrm>
              <a:off x="6617000" y="1826475"/>
              <a:ext cx="18144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Jupiter is the biggest planet of them all</a:t>
              </a:r>
              <a:endParaRPr>
                <a:solidFill>
                  <a:schemeClr val="dk1"/>
                </a:solidFill>
                <a:latin typeface="Didact Gothic"/>
                <a:ea typeface="Didact Gothic"/>
                <a:cs typeface="Didact Gothic"/>
                <a:sym typeface="Didact Gothic"/>
              </a:endParaRPr>
            </a:p>
          </p:txBody>
        </p:sp>
        <p:sp>
          <p:nvSpPr>
            <p:cNvPr id="1201" name="Google Shape;1201;p41"/>
            <p:cNvSpPr txBox="1"/>
            <p:nvPr/>
          </p:nvSpPr>
          <p:spPr>
            <a:xfrm>
              <a:off x="6617000" y="2862713"/>
              <a:ext cx="18144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Saturn</a:t>
              </a:r>
              <a:r>
                <a:rPr lang="en">
                  <a:solidFill>
                    <a:schemeClr val="dk1"/>
                  </a:solidFill>
                  <a:latin typeface="Didact Gothic"/>
                  <a:ea typeface="Didact Gothic"/>
                  <a:cs typeface="Didact Gothic"/>
                  <a:sym typeface="Didact Gothic"/>
                </a:rPr>
                <a:t> is a gas giant and has several rings</a:t>
              </a:r>
              <a:endParaRPr>
                <a:solidFill>
                  <a:schemeClr val="dk1"/>
                </a:solidFill>
                <a:latin typeface="Didact Gothic"/>
                <a:ea typeface="Didact Gothic"/>
                <a:cs typeface="Didact Gothic"/>
                <a:sym typeface="Didact Gothic"/>
              </a:endParaRPr>
            </a:p>
          </p:txBody>
        </p:sp>
        <p:sp>
          <p:nvSpPr>
            <p:cNvPr id="1202" name="Google Shape;1202;p41"/>
            <p:cNvSpPr txBox="1"/>
            <p:nvPr/>
          </p:nvSpPr>
          <p:spPr>
            <a:xfrm>
              <a:off x="6617000" y="3898950"/>
              <a:ext cx="18144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Neptune</a:t>
              </a:r>
              <a:r>
                <a:rPr lang="en">
                  <a:solidFill>
                    <a:schemeClr val="dk1"/>
                  </a:solidFill>
                  <a:latin typeface="Didact Gothic"/>
                  <a:ea typeface="Didact Gothic"/>
                  <a:cs typeface="Didact Gothic"/>
                  <a:sym typeface="Didact Gothic"/>
                </a:rPr>
                <a:t> is far away from Earth</a:t>
              </a:r>
              <a:endParaRPr>
                <a:solidFill>
                  <a:schemeClr val="dk1"/>
                </a:solidFill>
                <a:latin typeface="Didact Gothic"/>
                <a:ea typeface="Didact Gothic"/>
                <a:cs typeface="Didact Gothic"/>
                <a:sym typeface="Didact Gothic"/>
              </a:endParaRPr>
            </a:p>
          </p:txBody>
        </p:sp>
        <p:sp>
          <p:nvSpPr>
            <p:cNvPr id="1203" name="Google Shape;1203;p41"/>
            <p:cNvSpPr txBox="1"/>
            <p:nvPr/>
          </p:nvSpPr>
          <p:spPr>
            <a:xfrm>
              <a:off x="6617000" y="1202200"/>
              <a:ext cx="18144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Now</a:t>
              </a:r>
              <a:endParaRPr b="1" sz="2200">
                <a:solidFill>
                  <a:schemeClr val="dk1"/>
                </a:solidFill>
                <a:latin typeface="Old Standard TT"/>
                <a:ea typeface="Old Standard TT"/>
                <a:cs typeface="Old Standard TT"/>
                <a:sym typeface="Old Standard TT"/>
              </a:endParaRPr>
            </a:p>
          </p:txBody>
        </p:sp>
      </p:grpSp>
      <p:cxnSp>
        <p:nvCxnSpPr>
          <p:cNvPr id="1204" name="Google Shape;1204;p41"/>
          <p:cNvCxnSpPr>
            <a:stCxn id="1195" idx="3"/>
            <a:endCxn id="1191" idx="1"/>
          </p:cNvCxnSpPr>
          <p:nvPr/>
        </p:nvCxnSpPr>
        <p:spPr>
          <a:xfrm>
            <a:off x="2561999" y="2112825"/>
            <a:ext cx="693000" cy="0"/>
          </a:xfrm>
          <a:prstGeom prst="straightConnector1">
            <a:avLst/>
          </a:prstGeom>
          <a:noFill/>
          <a:ln cap="flat" cmpd="sng" w="9525">
            <a:solidFill>
              <a:schemeClr val="dk1"/>
            </a:solidFill>
            <a:prstDash val="solid"/>
            <a:round/>
            <a:headEnd len="med" w="med" type="none"/>
            <a:tailEnd len="med" w="med" type="none"/>
          </a:ln>
        </p:spPr>
      </p:cxnSp>
      <p:cxnSp>
        <p:nvCxnSpPr>
          <p:cNvPr id="1205" name="Google Shape;1205;p41"/>
          <p:cNvCxnSpPr>
            <a:stCxn id="1191" idx="3"/>
            <a:endCxn id="1200" idx="1"/>
          </p:cNvCxnSpPr>
          <p:nvPr/>
        </p:nvCxnSpPr>
        <p:spPr>
          <a:xfrm>
            <a:off x="5889348" y="2112825"/>
            <a:ext cx="727800" cy="0"/>
          </a:xfrm>
          <a:prstGeom prst="straightConnector1">
            <a:avLst/>
          </a:prstGeom>
          <a:noFill/>
          <a:ln cap="flat" cmpd="sng" w="9525">
            <a:solidFill>
              <a:schemeClr val="dk1"/>
            </a:solidFill>
            <a:prstDash val="solid"/>
            <a:round/>
            <a:headEnd len="med" w="med" type="none"/>
            <a:tailEnd len="med" w="med" type="none"/>
          </a:ln>
        </p:spPr>
      </p:cxnSp>
      <p:cxnSp>
        <p:nvCxnSpPr>
          <p:cNvPr id="1206" name="Google Shape;1206;p41"/>
          <p:cNvCxnSpPr>
            <a:stCxn id="1193" idx="1"/>
            <a:endCxn id="1196" idx="3"/>
          </p:cNvCxnSpPr>
          <p:nvPr/>
        </p:nvCxnSpPr>
        <p:spPr>
          <a:xfrm rot="10800000">
            <a:off x="2562658" y="3149063"/>
            <a:ext cx="692400" cy="0"/>
          </a:xfrm>
          <a:prstGeom prst="straightConnector1">
            <a:avLst/>
          </a:prstGeom>
          <a:noFill/>
          <a:ln cap="flat" cmpd="sng" w="9525">
            <a:solidFill>
              <a:schemeClr val="dk1"/>
            </a:solidFill>
            <a:prstDash val="solid"/>
            <a:round/>
            <a:headEnd len="med" w="med" type="none"/>
            <a:tailEnd len="med" w="med" type="none"/>
          </a:ln>
        </p:spPr>
      </p:cxnSp>
      <p:cxnSp>
        <p:nvCxnSpPr>
          <p:cNvPr id="1207" name="Google Shape;1207;p41"/>
          <p:cNvCxnSpPr>
            <a:stCxn id="1193" idx="3"/>
            <a:endCxn id="1201" idx="1"/>
          </p:cNvCxnSpPr>
          <p:nvPr/>
        </p:nvCxnSpPr>
        <p:spPr>
          <a:xfrm>
            <a:off x="5889358" y="3149063"/>
            <a:ext cx="727500" cy="0"/>
          </a:xfrm>
          <a:prstGeom prst="straightConnector1">
            <a:avLst/>
          </a:prstGeom>
          <a:noFill/>
          <a:ln cap="flat" cmpd="sng" w="9525">
            <a:solidFill>
              <a:schemeClr val="dk1"/>
            </a:solidFill>
            <a:prstDash val="solid"/>
            <a:round/>
            <a:headEnd len="med" w="med" type="none"/>
            <a:tailEnd len="med" w="med" type="none"/>
          </a:ln>
        </p:spPr>
      </p:cxnSp>
      <p:cxnSp>
        <p:nvCxnSpPr>
          <p:cNvPr id="1208" name="Google Shape;1208;p41"/>
          <p:cNvCxnSpPr>
            <a:stCxn id="1197" idx="3"/>
            <a:endCxn id="1192" idx="1"/>
          </p:cNvCxnSpPr>
          <p:nvPr/>
        </p:nvCxnSpPr>
        <p:spPr>
          <a:xfrm>
            <a:off x="2561999" y="4185300"/>
            <a:ext cx="693000" cy="0"/>
          </a:xfrm>
          <a:prstGeom prst="straightConnector1">
            <a:avLst/>
          </a:prstGeom>
          <a:noFill/>
          <a:ln cap="flat" cmpd="sng" w="9525">
            <a:solidFill>
              <a:schemeClr val="dk1"/>
            </a:solidFill>
            <a:prstDash val="solid"/>
            <a:round/>
            <a:headEnd len="med" w="med" type="none"/>
            <a:tailEnd len="med" w="med" type="none"/>
          </a:ln>
        </p:spPr>
      </p:cxnSp>
      <p:cxnSp>
        <p:nvCxnSpPr>
          <p:cNvPr id="1209" name="Google Shape;1209;p41"/>
          <p:cNvCxnSpPr>
            <a:stCxn id="1192" idx="3"/>
            <a:endCxn id="1202" idx="1"/>
          </p:cNvCxnSpPr>
          <p:nvPr/>
        </p:nvCxnSpPr>
        <p:spPr>
          <a:xfrm>
            <a:off x="5889358" y="4185300"/>
            <a:ext cx="727500" cy="0"/>
          </a:xfrm>
          <a:prstGeom prst="straightConnector1">
            <a:avLst/>
          </a:prstGeom>
          <a:noFill/>
          <a:ln cap="flat" cmpd="sng" w="9525">
            <a:solidFill>
              <a:schemeClr val="dk1"/>
            </a:solidFill>
            <a:prstDash val="solid"/>
            <a:round/>
            <a:headEnd len="med" w="med" type="none"/>
            <a:tailEnd len="med" w="med" type="none"/>
          </a:ln>
        </p:spPr>
      </p:cxnSp>
      <p:cxnSp>
        <p:nvCxnSpPr>
          <p:cNvPr id="1210" name="Google Shape;1210;p41"/>
          <p:cNvCxnSpPr>
            <a:stCxn id="1195" idx="2"/>
            <a:endCxn id="1196" idx="0"/>
          </p:cNvCxnSpPr>
          <p:nvPr/>
        </p:nvCxnSpPr>
        <p:spPr>
          <a:xfrm>
            <a:off x="1640999" y="2399175"/>
            <a:ext cx="600" cy="463500"/>
          </a:xfrm>
          <a:prstGeom prst="straightConnector1">
            <a:avLst/>
          </a:prstGeom>
          <a:noFill/>
          <a:ln cap="flat" cmpd="sng" w="9525">
            <a:solidFill>
              <a:schemeClr val="dk1"/>
            </a:solidFill>
            <a:prstDash val="solid"/>
            <a:round/>
            <a:headEnd len="med" w="med" type="none"/>
            <a:tailEnd len="med" w="med" type="none"/>
          </a:ln>
        </p:spPr>
      </p:cxnSp>
      <p:cxnSp>
        <p:nvCxnSpPr>
          <p:cNvPr id="1211" name="Google Shape;1211;p41"/>
          <p:cNvCxnSpPr>
            <a:stCxn id="1196" idx="2"/>
            <a:endCxn id="1197" idx="0"/>
          </p:cNvCxnSpPr>
          <p:nvPr/>
        </p:nvCxnSpPr>
        <p:spPr>
          <a:xfrm flipH="1">
            <a:off x="1640968" y="3435413"/>
            <a:ext cx="600" cy="463500"/>
          </a:xfrm>
          <a:prstGeom prst="straightConnector1">
            <a:avLst/>
          </a:prstGeom>
          <a:noFill/>
          <a:ln cap="flat" cmpd="sng" w="9525">
            <a:solidFill>
              <a:schemeClr val="dk1"/>
            </a:solidFill>
            <a:prstDash val="solid"/>
            <a:round/>
            <a:headEnd len="med" w="med" type="none"/>
            <a:tailEnd len="med" w="med" type="none"/>
          </a:ln>
        </p:spPr>
      </p:cxnSp>
      <p:cxnSp>
        <p:nvCxnSpPr>
          <p:cNvPr id="1212" name="Google Shape;1212;p41"/>
          <p:cNvCxnSpPr>
            <a:stCxn id="1200" idx="2"/>
            <a:endCxn id="1201" idx="0"/>
          </p:cNvCxnSpPr>
          <p:nvPr/>
        </p:nvCxnSpPr>
        <p:spPr>
          <a:xfrm>
            <a:off x="7524200" y="2399175"/>
            <a:ext cx="0" cy="463500"/>
          </a:xfrm>
          <a:prstGeom prst="straightConnector1">
            <a:avLst/>
          </a:prstGeom>
          <a:noFill/>
          <a:ln cap="flat" cmpd="sng" w="9525">
            <a:solidFill>
              <a:schemeClr val="dk1"/>
            </a:solidFill>
            <a:prstDash val="solid"/>
            <a:round/>
            <a:headEnd len="med" w="med" type="none"/>
            <a:tailEnd len="med" w="med" type="none"/>
          </a:ln>
        </p:spPr>
      </p:cxnSp>
      <p:cxnSp>
        <p:nvCxnSpPr>
          <p:cNvPr id="1213" name="Google Shape;1213;p41"/>
          <p:cNvCxnSpPr>
            <a:stCxn id="1201" idx="2"/>
            <a:endCxn id="1202" idx="0"/>
          </p:cNvCxnSpPr>
          <p:nvPr/>
        </p:nvCxnSpPr>
        <p:spPr>
          <a:xfrm>
            <a:off x="7524200" y="3435413"/>
            <a:ext cx="0" cy="463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7" name="Shape 1217"/>
        <p:cNvGrpSpPr/>
        <p:nvPr/>
      </p:nvGrpSpPr>
      <p:grpSpPr>
        <a:xfrm>
          <a:off x="0" y="0"/>
          <a:ext cx="0" cy="0"/>
          <a:chOff x="0" y="0"/>
          <a:chExt cx="0" cy="0"/>
        </a:xfrm>
      </p:grpSpPr>
      <p:sp>
        <p:nvSpPr>
          <p:cNvPr id="1218" name="Google Shape;1218;p42"/>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pSp>
        <p:nvGrpSpPr>
          <p:cNvPr id="1219" name="Google Shape;1219;p42"/>
          <p:cNvGrpSpPr/>
          <p:nvPr/>
        </p:nvGrpSpPr>
        <p:grpSpPr>
          <a:xfrm>
            <a:off x="1223050" y="1309475"/>
            <a:ext cx="3018003" cy="2074013"/>
            <a:chOff x="1223050" y="1309475"/>
            <a:chExt cx="3018003" cy="2074013"/>
          </a:xfrm>
        </p:grpSpPr>
        <p:grpSp>
          <p:nvGrpSpPr>
            <p:cNvPr id="1220" name="Google Shape;1220;p42"/>
            <p:cNvGrpSpPr/>
            <p:nvPr/>
          </p:nvGrpSpPr>
          <p:grpSpPr>
            <a:xfrm>
              <a:off x="1223050" y="1309475"/>
              <a:ext cx="3018003" cy="982500"/>
              <a:chOff x="1223050" y="1309475"/>
              <a:chExt cx="3018003" cy="982500"/>
            </a:xfrm>
          </p:grpSpPr>
          <p:sp>
            <p:nvSpPr>
              <p:cNvPr id="1221" name="Google Shape;1221;p42"/>
              <p:cNvSpPr txBox="1"/>
              <p:nvPr/>
            </p:nvSpPr>
            <p:spPr>
              <a:xfrm>
                <a:off x="1223050" y="1309475"/>
                <a:ext cx="3018000" cy="484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1222" name="Google Shape;1222;p42"/>
              <p:cNvSpPr txBox="1"/>
              <p:nvPr/>
            </p:nvSpPr>
            <p:spPr>
              <a:xfrm>
                <a:off x="1223053" y="1719275"/>
                <a:ext cx="3018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 and the smallest one </a:t>
                </a:r>
                <a:endParaRPr>
                  <a:solidFill>
                    <a:schemeClr val="dk1"/>
                  </a:solidFill>
                  <a:latin typeface="Didact Gothic"/>
                  <a:ea typeface="Didact Gothic"/>
                  <a:cs typeface="Didact Gothic"/>
                  <a:sym typeface="Didact Gothic"/>
                </a:endParaRPr>
              </a:p>
            </p:txBody>
          </p:sp>
        </p:grpSp>
        <p:sp>
          <p:nvSpPr>
            <p:cNvPr id="1223" name="Google Shape;1223;p42"/>
            <p:cNvSpPr txBox="1"/>
            <p:nvPr/>
          </p:nvSpPr>
          <p:spPr>
            <a:xfrm>
              <a:off x="1223050" y="2422888"/>
              <a:ext cx="3018000" cy="960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Ceres is located in the main asteroid belt</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Saturn is a gas giant and has several rings</a:t>
              </a:r>
              <a:endParaRPr>
                <a:solidFill>
                  <a:schemeClr val="dk1"/>
                </a:solidFill>
                <a:latin typeface="Didact Gothic"/>
                <a:ea typeface="Didact Gothic"/>
                <a:cs typeface="Didact Gothic"/>
                <a:sym typeface="Didact Gothic"/>
              </a:endParaRPr>
            </a:p>
          </p:txBody>
        </p:sp>
      </p:grpSp>
      <p:grpSp>
        <p:nvGrpSpPr>
          <p:cNvPr id="1224" name="Google Shape;1224;p42"/>
          <p:cNvGrpSpPr/>
          <p:nvPr/>
        </p:nvGrpSpPr>
        <p:grpSpPr>
          <a:xfrm>
            <a:off x="4902975" y="1309475"/>
            <a:ext cx="3018003" cy="2074013"/>
            <a:chOff x="4902975" y="1309475"/>
            <a:chExt cx="3018003" cy="2074013"/>
          </a:xfrm>
        </p:grpSpPr>
        <p:grpSp>
          <p:nvGrpSpPr>
            <p:cNvPr id="1225" name="Google Shape;1225;p42"/>
            <p:cNvGrpSpPr/>
            <p:nvPr/>
          </p:nvGrpSpPr>
          <p:grpSpPr>
            <a:xfrm>
              <a:off x="4902975" y="1309475"/>
              <a:ext cx="3018003" cy="982500"/>
              <a:chOff x="4902975" y="1309475"/>
              <a:chExt cx="3018003" cy="982500"/>
            </a:xfrm>
          </p:grpSpPr>
          <p:sp>
            <p:nvSpPr>
              <p:cNvPr id="1226" name="Google Shape;1226;p42"/>
              <p:cNvSpPr txBox="1"/>
              <p:nvPr/>
            </p:nvSpPr>
            <p:spPr>
              <a:xfrm>
                <a:off x="4902975" y="1309475"/>
                <a:ext cx="3018000" cy="484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Jupiter</a:t>
                </a:r>
                <a:endParaRPr b="1" sz="2200">
                  <a:solidFill>
                    <a:schemeClr val="dk1"/>
                  </a:solidFill>
                  <a:latin typeface="Old Standard TT"/>
                  <a:ea typeface="Old Standard TT"/>
                  <a:cs typeface="Old Standard TT"/>
                  <a:sym typeface="Old Standard TT"/>
                </a:endParaRPr>
              </a:p>
            </p:txBody>
          </p:sp>
          <p:sp>
            <p:nvSpPr>
              <p:cNvPr id="1227" name="Google Shape;1227;p42"/>
              <p:cNvSpPr txBox="1"/>
              <p:nvPr/>
            </p:nvSpPr>
            <p:spPr>
              <a:xfrm>
                <a:off x="4902978" y="1719275"/>
                <a:ext cx="3018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Jupiter is a gas giant and the biggest planet in the Solar System</a:t>
                </a:r>
                <a:endParaRPr>
                  <a:solidFill>
                    <a:schemeClr val="dk1"/>
                  </a:solidFill>
                  <a:latin typeface="Didact Gothic"/>
                  <a:ea typeface="Didact Gothic"/>
                  <a:cs typeface="Didact Gothic"/>
                  <a:sym typeface="Didact Gothic"/>
                </a:endParaRPr>
              </a:p>
            </p:txBody>
          </p:sp>
        </p:grpSp>
        <p:sp>
          <p:nvSpPr>
            <p:cNvPr id="1228" name="Google Shape;1228;p42"/>
            <p:cNvSpPr txBox="1"/>
            <p:nvPr/>
          </p:nvSpPr>
          <p:spPr>
            <a:xfrm>
              <a:off x="4902975" y="2422888"/>
              <a:ext cx="3018000" cy="960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Neptune is the farthest planet from the Sun</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The Sun is the star at the center of the Solar System</a:t>
              </a:r>
              <a:endParaRPr>
                <a:solidFill>
                  <a:schemeClr val="dk1"/>
                </a:solidFill>
                <a:latin typeface="Didact Gothic"/>
                <a:ea typeface="Didact Gothic"/>
                <a:cs typeface="Didact Gothic"/>
                <a:sym typeface="Didact Gothic"/>
              </a:endParaRPr>
            </a:p>
          </p:txBody>
        </p:sp>
      </p:grpSp>
      <p:sp>
        <p:nvSpPr>
          <p:cNvPr id="1229" name="Google Shape;1229;p42"/>
          <p:cNvSpPr txBox="1"/>
          <p:nvPr>
            <p:ph idx="4294967295" type="title"/>
          </p:nvPr>
        </p:nvSpPr>
        <p:spPr>
          <a:xfrm>
            <a:off x="3611384" y="3654800"/>
            <a:ext cx="683100" cy="33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1</a:t>
            </a:r>
            <a:r>
              <a:rPr lang="en" sz="1800"/>
              <a:t>/5</a:t>
            </a:r>
            <a:endParaRPr sz="1800"/>
          </a:p>
        </p:txBody>
      </p:sp>
      <p:grpSp>
        <p:nvGrpSpPr>
          <p:cNvPr id="1230" name="Google Shape;1230;p42"/>
          <p:cNvGrpSpPr/>
          <p:nvPr/>
        </p:nvGrpSpPr>
        <p:grpSpPr>
          <a:xfrm>
            <a:off x="2075650" y="3722175"/>
            <a:ext cx="1491100" cy="196500"/>
            <a:chOff x="2075650" y="3722175"/>
            <a:chExt cx="1491100" cy="196500"/>
          </a:xfrm>
        </p:grpSpPr>
        <p:sp>
          <p:nvSpPr>
            <p:cNvPr id="1231" name="Google Shape;1231;p42"/>
            <p:cNvSpPr/>
            <p:nvPr/>
          </p:nvSpPr>
          <p:spPr>
            <a:xfrm>
              <a:off x="2075650" y="37221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32" name="Google Shape;1232;p42"/>
            <p:cNvSpPr/>
            <p:nvPr/>
          </p:nvSpPr>
          <p:spPr>
            <a:xfrm>
              <a:off x="2399000" y="3722175"/>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33" name="Google Shape;1233;p42"/>
            <p:cNvSpPr/>
            <p:nvPr/>
          </p:nvSpPr>
          <p:spPr>
            <a:xfrm>
              <a:off x="2722350" y="3722175"/>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34" name="Google Shape;1234;p42"/>
            <p:cNvSpPr/>
            <p:nvPr/>
          </p:nvSpPr>
          <p:spPr>
            <a:xfrm>
              <a:off x="3045700" y="3722175"/>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35" name="Google Shape;1235;p42"/>
            <p:cNvSpPr/>
            <p:nvPr/>
          </p:nvSpPr>
          <p:spPr>
            <a:xfrm>
              <a:off x="3369050" y="3722175"/>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grpSp>
      <p:sp>
        <p:nvSpPr>
          <p:cNvPr id="1236" name="Google Shape;1236;p42"/>
          <p:cNvSpPr txBox="1"/>
          <p:nvPr/>
        </p:nvSpPr>
        <p:spPr>
          <a:xfrm flipH="1">
            <a:off x="1169613" y="3627325"/>
            <a:ext cx="8850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Saturn</a:t>
            </a:r>
            <a:endParaRPr b="1">
              <a:solidFill>
                <a:schemeClr val="dk1"/>
              </a:solidFill>
              <a:latin typeface="Old Standard TT"/>
              <a:ea typeface="Old Standard TT"/>
              <a:cs typeface="Old Standard TT"/>
              <a:sym typeface="Old Standard TT"/>
            </a:endParaRPr>
          </a:p>
        </p:txBody>
      </p:sp>
      <p:sp>
        <p:nvSpPr>
          <p:cNvPr id="1237" name="Google Shape;1237;p42"/>
          <p:cNvSpPr txBox="1"/>
          <p:nvPr>
            <p:ph idx="4294967295" type="title"/>
          </p:nvPr>
        </p:nvSpPr>
        <p:spPr>
          <a:xfrm>
            <a:off x="3611384" y="4114575"/>
            <a:ext cx="683100" cy="33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3</a:t>
            </a:r>
            <a:r>
              <a:rPr lang="en" sz="1800"/>
              <a:t>/5</a:t>
            </a:r>
            <a:endParaRPr sz="1800"/>
          </a:p>
        </p:txBody>
      </p:sp>
      <p:grpSp>
        <p:nvGrpSpPr>
          <p:cNvPr id="1238" name="Google Shape;1238;p42"/>
          <p:cNvGrpSpPr/>
          <p:nvPr/>
        </p:nvGrpSpPr>
        <p:grpSpPr>
          <a:xfrm>
            <a:off x="2075650" y="4181950"/>
            <a:ext cx="1491100" cy="196500"/>
            <a:chOff x="2075650" y="4181950"/>
            <a:chExt cx="1491100" cy="196500"/>
          </a:xfrm>
        </p:grpSpPr>
        <p:sp>
          <p:nvSpPr>
            <p:cNvPr id="1239" name="Google Shape;1239;p42"/>
            <p:cNvSpPr/>
            <p:nvPr/>
          </p:nvSpPr>
          <p:spPr>
            <a:xfrm>
              <a:off x="2075650" y="4181950"/>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40" name="Google Shape;1240;p42"/>
            <p:cNvSpPr/>
            <p:nvPr/>
          </p:nvSpPr>
          <p:spPr>
            <a:xfrm>
              <a:off x="2399000" y="4181950"/>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41" name="Google Shape;1241;p42"/>
            <p:cNvSpPr/>
            <p:nvPr/>
          </p:nvSpPr>
          <p:spPr>
            <a:xfrm>
              <a:off x="2722350" y="4181950"/>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42" name="Google Shape;1242;p42"/>
            <p:cNvSpPr/>
            <p:nvPr/>
          </p:nvSpPr>
          <p:spPr>
            <a:xfrm>
              <a:off x="3045700" y="4181950"/>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43" name="Google Shape;1243;p42"/>
            <p:cNvSpPr/>
            <p:nvPr/>
          </p:nvSpPr>
          <p:spPr>
            <a:xfrm>
              <a:off x="3369050" y="4181950"/>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grpSp>
      <p:sp>
        <p:nvSpPr>
          <p:cNvPr id="1244" name="Google Shape;1244;p42"/>
          <p:cNvSpPr txBox="1"/>
          <p:nvPr/>
        </p:nvSpPr>
        <p:spPr>
          <a:xfrm flipH="1">
            <a:off x="1169613" y="4087100"/>
            <a:ext cx="8850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Mars</a:t>
            </a:r>
            <a:endParaRPr b="1">
              <a:solidFill>
                <a:schemeClr val="dk1"/>
              </a:solidFill>
              <a:latin typeface="Old Standard TT"/>
              <a:ea typeface="Old Standard TT"/>
              <a:cs typeface="Old Standard TT"/>
              <a:sym typeface="Old Standard TT"/>
            </a:endParaRPr>
          </a:p>
        </p:txBody>
      </p:sp>
      <p:sp>
        <p:nvSpPr>
          <p:cNvPr id="1245" name="Google Shape;1245;p42"/>
          <p:cNvSpPr txBox="1"/>
          <p:nvPr>
            <p:ph idx="4294967295" type="title"/>
          </p:nvPr>
        </p:nvSpPr>
        <p:spPr>
          <a:xfrm>
            <a:off x="7291309" y="3654800"/>
            <a:ext cx="683100" cy="33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4</a:t>
            </a:r>
            <a:r>
              <a:rPr lang="en" sz="1800"/>
              <a:t>/5</a:t>
            </a:r>
            <a:endParaRPr sz="1800"/>
          </a:p>
        </p:txBody>
      </p:sp>
      <p:grpSp>
        <p:nvGrpSpPr>
          <p:cNvPr id="1246" name="Google Shape;1246;p42"/>
          <p:cNvGrpSpPr/>
          <p:nvPr/>
        </p:nvGrpSpPr>
        <p:grpSpPr>
          <a:xfrm>
            <a:off x="5737850" y="3722175"/>
            <a:ext cx="1491100" cy="196500"/>
            <a:chOff x="5737850" y="3722175"/>
            <a:chExt cx="1491100" cy="196500"/>
          </a:xfrm>
        </p:grpSpPr>
        <p:sp>
          <p:nvSpPr>
            <p:cNvPr id="1247" name="Google Shape;1247;p42"/>
            <p:cNvSpPr/>
            <p:nvPr/>
          </p:nvSpPr>
          <p:spPr>
            <a:xfrm>
              <a:off x="5737850" y="37221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48" name="Google Shape;1248;p42"/>
            <p:cNvSpPr/>
            <p:nvPr/>
          </p:nvSpPr>
          <p:spPr>
            <a:xfrm>
              <a:off x="6061200" y="37221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49" name="Google Shape;1249;p42"/>
            <p:cNvSpPr/>
            <p:nvPr/>
          </p:nvSpPr>
          <p:spPr>
            <a:xfrm>
              <a:off x="6384550" y="37221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50" name="Google Shape;1250;p42"/>
            <p:cNvSpPr/>
            <p:nvPr/>
          </p:nvSpPr>
          <p:spPr>
            <a:xfrm>
              <a:off x="6707900" y="37221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51" name="Google Shape;1251;p42"/>
            <p:cNvSpPr/>
            <p:nvPr/>
          </p:nvSpPr>
          <p:spPr>
            <a:xfrm>
              <a:off x="7031250" y="3722175"/>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grpSp>
      <p:sp>
        <p:nvSpPr>
          <p:cNvPr id="1252" name="Google Shape;1252;p42"/>
          <p:cNvSpPr txBox="1"/>
          <p:nvPr/>
        </p:nvSpPr>
        <p:spPr>
          <a:xfrm flipH="1">
            <a:off x="4849538" y="3627325"/>
            <a:ext cx="8850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Venus</a:t>
            </a:r>
            <a:endParaRPr b="1">
              <a:solidFill>
                <a:schemeClr val="dk1"/>
              </a:solidFill>
              <a:latin typeface="Old Standard TT"/>
              <a:ea typeface="Old Standard TT"/>
              <a:cs typeface="Old Standard TT"/>
              <a:sym typeface="Old Standard TT"/>
            </a:endParaRPr>
          </a:p>
        </p:txBody>
      </p:sp>
      <p:sp>
        <p:nvSpPr>
          <p:cNvPr id="1253" name="Google Shape;1253;p42"/>
          <p:cNvSpPr txBox="1"/>
          <p:nvPr>
            <p:ph idx="4294967295" type="title"/>
          </p:nvPr>
        </p:nvSpPr>
        <p:spPr>
          <a:xfrm>
            <a:off x="7291309" y="4114575"/>
            <a:ext cx="683100" cy="33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2/5</a:t>
            </a:r>
            <a:endParaRPr sz="1800"/>
          </a:p>
        </p:txBody>
      </p:sp>
      <p:grpSp>
        <p:nvGrpSpPr>
          <p:cNvPr id="1254" name="Google Shape;1254;p42"/>
          <p:cNvGrpSpPr/>
          <p:nvPr/>
        </p:nvGrpSpPr>
        <p:grpSpPr>
          <a:xfrm>
            <a:off x="5737850" y="4181950"/>
            <a:ext cx="1491100" cy="196500"/>
            <a:chOff x="5737850" y="4181950"/>
            <a:chExt cx="1491100" cy="196500"/>
          </a:xfrm>
        </p:grpSpPr>
        <p:sp>
          <p:nvSpPr>
            <p:cNvPr id="1255" name="Google Shape;1255;p42"/>
            <p:cNvSpPr/>
            <p:nvPr/>
          </p:nvSpPr>
          <p:spPr>
            <a:xfrm>
              <a:off x="5737850" y="4181950"/>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56" name="Google Shape;1256;p42"/>
            <p:cNvSpPr/>
            <p:nvPr/>
          </p:nvSpPr>
          <p:spPr>
            <a:xfrm>
              <a:off x="6061200" y="4181950"/>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57" name="Google Shape;1257;p42"/>
            <p:cNvSpPr/>
            <p:nvPr/>
          </p:nvSpPr>
          <p:spPr>
            <a:xfrm>
              <a:off x="6384550" y="4181950"/>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58" name="Google Shape;1258;p42"/>
            <p:cNvSpPr/>
            <p:nvPr/>
          </p:nvSpPr>
          <p:spPr>
            <a:xfrm>
              <a:off x="6707900" y="4181950"/>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1259" name="Google Shape;1259;p42"/>
            <p:cNvSpPr/>
            <p:nvPr/>
          </p:nvSpPr>
          <p:spPr>
            <a:xfrm>
              <a:off x="7031250" y="4181950"/>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grpSp>
      <p:sp>
        <p:nvSpPr>
          <p:cNvPr id="1260" name="Google Shape;1260;p42"/>
          <p:cNvSpPr txBox="1"/>
          <p:nvPr/>
        </p:nvSpPr>
        <p:spPr>
          <a:xfrm flipH="1">
            <a:off x="4849538" y="4087100"/>
            <a:ext cx="8850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Neptune</a:t>
            </a:r>
            <a:endParaRPr b="1">
              <a:solidFill>
                <a:schemeClr val="dk1"/>
              </a:solidFill>
              <a:latin typeface="Old Standard TT"/>
              <a:ea typeface="Old Standard TT"/>
              <a:cs typeface="Old Standard TT"/>
              <a:sym typeface="Old Standard T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4" name="Shape 1264"/>
        <p:cNvGrpSpPr/>
        <p:nvPr/>
      </p:nvGrpSpPr>
      <p:grpSpPr>
        <a:xfrm>
          <a:off x="0" y="0"/>
          <a:ext cx="0" cy="0"/>
          <a:chOff x="0" y="0"/>
          <a:chExt cx="0" cy="0"/>
        </a:xfrm>
      </p:grpSpPr>
      <p:sp>
        <p:nvSpPr>
          <p:cNvPr id="1265" name="Google Shape;1265;p43"/>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aphicFrame>
        <p:nvGraphicFramePr>
          <p:cNvPr id="1266" name="Google Shape;1266;p43"/>
          <p:cNvGraphicFramePr/>
          <p:nvPr/>
        </p:nvGraphicFramePr>
        <p:xfrm>
          <a:off x="1258688" y="1396728"/>
          <a:ext cx="3000000" cy="3000000"/>
        </p:xfrm>
        <a:graphic>
          <a:graphicData uri="http://schemas.openxmlformats.org/drawingml/2006/table">
            <a:tbl>
              <a:tblPr>
                <a:noFill/>
                <a:tableStyleId>{B030EE6A-F5E3-450B-9A4B-58BFA562305B}</a:tableStyleId>
              </a:tblPr>
              <a:tblGrid>
                <a:gridCol w="1325325"/>
                <a:gridCol w="1325325"/>
                <a:gridCol w="1325325"/>
                <a:gridCol w="1325325"/>
                <a:gridCol w="1325325"/>
              </a:tblGrid>
              <a:tr h="578475">
                <a:tc>
                  <a:txBody>
                    <a:bodyPr/>
                    <a:lstStyle/>
                    <a:p>
                      <a:pPr indent="0" lvl="0" marL="0" rtl="0" algn="ctr">
                        <a:spcBef>
                          <a:spcPts val="0"/>
                        </a:spcBef>
                        <a:spcAft>
                          <a:spcPts val="0"/>
                        </a:spcAft>
                        <a:buNone/>
                      </a:pPr>
                      <a:r>
                        <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sz="22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sz="22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Neptune</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0975">
                <a:tc>
                  <a:txBody>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Action 1</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0975">
                <a:tc>
                  <a:txBody>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Action 2</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0975">
                <a:tc>
                  <a:txBody>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Action 3</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0975">
                <a:tc>
                  <a:txBody>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Action 4</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0975">
                <a:tc>
                  <a:txBody>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Action 5</a:t>
                      </a:r>
                      <a:endParaRPr b="1">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0975">
                <a:tc>
                  <a:txBody>
                    <a:bodyPr/>
                    <a:lstStyle/>
                    <a:p>
                      <a:pPr indent="0" lvl="0" marL="0" rtl="0" algn="ctr">
                        <a:spcBef>
                          <a:spcPts val="0"/>
                        </a:spcBef>
                        <a:spcAft>
                          <a:spcPts val="0"/>
                        </a:spcAft>
                        <a:buNone/>
                      </a:pPr>
                      <a:r>
                        <a:rPr b="1" lang="en">
                          <a:solidFill>
                            <a:schemeClr val="dk1"/>
                          </a:solidFill>
                          <a:latin typeface="Old Standard TT"/>
                          <a:ea typeface="Old Standard TT"/>
                          <a:cs typeface="Old Standard TT"/>
                          <a:sym typeface="Old Standard TT"/>
                        </a:rPr>
                        <a:t>Action 6</a:t>
                      </a:r>
                      <a:endParaRPr b="1">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No</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Yes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0" name="Shape 1270"/>
        <p:cNvGrpSpPr/>
        <p:nvPr/>
      </p:nvGrpSpPr>
      <p:grpSpPr>
        <a:xfrm>
          <a:off x="0" y="0"/>
          <a:ext cx="0" cy="0"/>
          <a:chOff x="0" y="0"/>
          <a:chExt cx="0" cy="0"/>
        </a:xfrm>
      </p:grpSpPr>
      <p:sp>
        <p:nvSpPr>
          <p:cNvPr id="1271" name="Google Shape;1271;p44"/>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sp>
        <p:nvSpPr>
          <p:cNvPr id="1272" name="Google Shape;1272;p44"/>
          <p:cNvSpPr txBox="1"/>
          <p:nvPr/>
        </p:nvSpPr>
        <p:spPr>
          <a:xfrm>
            <a:off x="3603399" y="2174825"/>
            <a:ext cx="19377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Objectives</a:t>
            </a:r>
            <a:endParaRPr b="1" sz="2200">
              <a:solidFill>
                <a:schemeClr val="dk1"/>
              </a:solidFill>
              <a:latin typeface="Old Standard TT"/>
              <a:ea typeface="Old Standard TT"/>
              <a:cs typeface="Old Standard TT"/>
              <a:sym typeface="Old Standard TT"/>
            </a:endParaRPr>
          </a:p>
        </p:txBody>
      </p:sp>
      <p:grpSp>
        <p:nvGrpSpPr>
          <p:cNvPr id="1273" name="Google Shape;1273;p44"/>
          <p:cNvGrpSpPr/>
          <p:nvPr/>
        </p:nvGrpSpPr>
        <p:grpSpPr>
          <a:xfrm>
            <a:off x="869375" y="2784225"/>
            <a:ext cx="3018000" cy="1816006"/>
            <a:chOff x="869375" y="2784225"/>
            <a:chExt cx="3018000" cy="1816006"/>
          </a:xfrm>
        </p:grpSpPr>
        <p:sp>
          <p:nvSpPr>
            <p:cNvPr id="1274" name="Google Shape;1274;p44"/>
            <p:cNvSpPr txBox="1"/>
            <p:nvPr/>
          </p:nvSpPr>
          <p:spPr>
            <a:xfrm>
              <a:off x="869375" y="2784225"/>
              <a:ext cx="3018000" cy="44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Saturn</a:t>
              </a:r>
              <a:endParaRPr b="1" sz="2200">
                <a:solidFill>
                  <a:schemeClr val="dk1"/>
                </a:solidFill>
                <a:latin typeface="Old Standard TT"/>
                <a:ea typeface="Old Standard TT"/>
                <a:cs typeface="Old Standard TT"/>
                <a:sym typeface="Old Standard TT"/>
              </a:endParaRPr>
            </a:p>
          </p:txBody>
        </p:sp>
        <p:sp>
          <p:nvSpPr>
            <p:cNvPr id="1275" name="Google Shape;1275;p44"/>
            <p:cNvSpPr txBox="1"/>
            <p:nvPr/>
          </p:nvSpPr>
          <p:spPr>
            <a:xfrm>
              <a:off x="869375" y="3162031"/>
              <a:ext cx="3018000" cy="1438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Saturn is a gas giant and has several rings</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It's composed mostly of hydrogen and helium</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It was named after the Roman god of wealth and agriculture</a:t>
              </a:r>
              <a:endParaRPr>
                <a:solidFill>
                  <a:schemeClr val="dk1"/>
                </a:solidFill>
                <a:latin typeface="Didact Gothic"/>
                <a:ea typeface="Didact Gothic"/>
                <a:cs typeface="Didact Gothic"/>
                <a:sym typeface="Didact Gothic"/>
              </a:endParaRPr>
            </a:p>
          </p:txBody>
        </p:sp>
      </p:grpSp>
      <p:grpSp>
        <p:nvGrpSpPr>
          <p:cNvPr id="1276" name="Google Shape;1276;p44"/>
          <p:cNvGrpSpPr/>
          <p:nvPr/>
        </p:nvGrpSpPr>
        <p:grpSpPr>
          <a:xfrm>
            <a:off x="5256600" y="2784225"/>
            <a:ext cx="3018024" cy="1816006"/>
            <a:chOff x="5256600" y="2784225"/>
            <a:chExt cx="3018024" cy="1816006"/>
          </a:xfrm>
        </p:grpSpPr>
        <p:sp>
          <p:nvSpPr>
            <p:cNvPr id="1277" name="Google Shape;1277;p44"/>
            <p:cNvSpPr txBox="1"/>
            <p:nvPr/>
          </p:nvSpPr>
          <p:spPr>
            <a:xfrm>
              <a:off x="5256624" y="2784225"/>
              <a:ext cx="3018000" cy="44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Jupiter</a:t>
              </a:r>
              <a:endParaRPr b="1" sz="2200">
                <a:solidFill>
                  <a:schemeClr val="dk1"/>
                </a:solidFill>
                <a:latin typeface="Old Standard TT"/>
                <a:ea typeface="Old Standard TT"/>
                <a:cs typeface="Old Standard TT"/>
                <a:sym typeface="Old Standard TT"/>
              </a:endParaRPr>
            </a:p>
          </p:txBody>
        </p:sp>
        <p:sp>
          <p:nvSpPr>
            <p:cNvPr id="1278" name="Google Shape;1278;p44"/>
            <p:cNvSpPr txBox="1"/>
            <p:nvPr/>
          </p:nvSpPr>
          <p:spPr>
            <a:xfrm>
              <a:off x="5256600" y="3162031"/>
              <a:ext cx="3018000" cy="1438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Jupiter is a gas giant and the biggest planet </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It's the fourth-brightest object in the night sky</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It was named after the Roman god of the skies and lightning</a:t>
              </a:r>
              <a:endParaRPr>
                <a:solidFill>
                  <a:schemeClr val="dk1"/>
                </a:solidFill>
                <a:latin typeface="Didact Gothic"/>
                <a:ea typeface="Didact Gothic"/>
                <a:cs typeface="Didact Gothic"/>
                <a:sym typeface="Didact Gothic"/>
              </a:endParaRPr>
            </a:p>
          </p:txBody>
        </p:sp>
      </p:grpSp>
      <p:cxnSp>
        <p:nvCxnSpPr>
          <p:cNvPr id="1279" name="Google Shape;1279;p44"/>
          <p:cNvCxnSpPr>
            <a:stCxn id="1272" idx="1"/>
            <a:endCxn id="1274" idx="0"/>
          </p:cNvCxnSpPr>
          <p:nvPr/>
        </p:nvCxnSpPr>
        <p:spPr>
          <a:xfrm flipH="1">
            <a:off x="2378499" y="2461175"/>
            <a:ext cx="1224900" cy="323100"/>
          </a:xfrm>
          <a:prstGeom prst="bentConnector2">
            <a:avLst/>
          </a:prstGeom>
          <a:noFill/>
          <a:ln cap="flat" cmpd="sng" w="9525">
            <a:solidFill>
              <a:schemeClr val="dk1"/>
            </a:solidFill>
            <a:prstDash val="solid"/>
            <a:round/>
            <a:headEnd len="med" w="med" type="none"/>
            <a:tailEnd len="med" w="med" type="none"/>
          </a:ln>
        </p:spPr>
      </p:cxnSp>
      <p:cxnSp>
        <p:nvCxnSpPr>
          <p:cNvPr id="1280" name="Google Shape;1280;p44"/>
          <p:cNvCxnSpPr>
            <a:stCxn id="1272" idx="3"/>
            <a:endCxn id="1277" idx="0"/>
          </p:cNvCxnSpPr>
          <p:nvPr/>
        </p:nvCxnSpPr>
        <p:spPr>
          <a:xfrm>
            <a:off x="5541099" y="2461175"/>
            <a:ext cx="1224600" cy="323100"/>
          </a:xfrm>
          <a:prstGeom prst="bentConnector2">
            <a:avLst/>
          </a:prstGeom>
          <a:noFill/>
          <a:ln cap="flat" cmpd="sng" w="9525">
            <a:solidFill>
              <a:schemeClr val="dk1"/>
            </a:solidFill>
            <a:prstDash val="solid"/>
            <a:round/>
            <a:headEnd len="med" w="med" type="none"/>
            <a:tailEnd len="med" w="med" type="none"/>
          </a:ln>
        </p:spPr>
      </p:cxnSp>
      <p:cxnSp>
        <p:nvCxnSpPr>
          <p:cNvPr id="1281" name="Google Shape;1281;p44"/>
          <p:cNvCxnSpPr>
            <a:stCxn id="1272" idx="0"/>
            <a:endCxn id="1282" idx="2"/>
          </p:cNvCxnSpPr>
          <p:nvPr/>
        </p:nvCxnSpPr>
        <p:spPr>
          <a:xfrm rot="10800000">
            <a:off x="4571949" y="1919225"/>
            <a:ext cx="300" cy="255600"/>
          </a:xfrm>
          <a:prstGeom prst="straightConnector1">
            <a:avLst/>
          </a:prstGeom>
          <a:noFill/>
          <a:ln cap="flat" cmpd="sng" w="9525">
            <a:solidFill>
              <a:schemeClr val="dk1"/>
            </a:solidFill>
            <a:prstDash val="solid"/>
            <a:round/>
            <a:headEnd len="med" w="med" type="none"/>
            <a:tailEnd len="med" w="med" type="none"/>
          </a:ln>
        </p:spPr>
      </p:cxnSp>
      <p:grpSp>
        <p:nvGrpSpPr>
          <p:cNvPr id="1283" name="Google Shape;1283;p44"/>
          <p:cNvGrpSpPr/>
          <p:nvPr/>
        </p:nvGrpSpPr>
        <p:grpSpPr>
          <a:xfrm>
            <a:off x="4238525" y="1252300"/>
            <a:ext cx="666900" cy="666900"/>
            <a:chOff x="4238525" y="1252300"/>
            <a:chExt cx="666900" cy="666900"/>
          </a:xfrm>
        </p:grpSpPr>
        <p:sp>
          <p:nvSpPr>
            <p:cNvPr id="1282" name="Google Shape;1282;p44"/>
            <p:cNvSpPr/>
            <p:nvPr/>
          </p:nvSpPr>
          <p:spPr>
            <a:xfrm>
              <a:off x="4238525" y="1252300"/>
              <a:ext cx="666900" cy="66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rgbClr val="191919"/>
                </a:solidFill>
                <a:latin typeface="Old Standard TT"/>
                <a:ea typeface="Old Standard TT"/>
                <a:cs typeface="Old Standard TT"/>
                <a:sym typeface="Old Standard TT"/>
              </a:endParaRPr>
            </a:p>
          </p:txBody>
        </p:sp>
        <p:grpSp>
          <p:nvGrpSpPr>
            <p:cNvPr id="1284" name="Google Shape;1284;p44"/>
            <p:cNvGrpSpPr/>
            <p:nvPr/>
          </p:nvGrpSpPr>
          <p:grpSpPr>
            <a:xfrm>
              <a:off x="4386645" y="1401731"/>
              <a:ext cx="370645" cy="368042"/>
              <a:chOff x="-63250675" y="3744075"/>
              <a:chExt cx="320350" cy="318100"/>
            </a:xfrm>
          </p:grpSpPr>
          <p:sp>
            <p:nvSpPr>
              <p:cNvPr id="1285" name="Google Shape;1285;p4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
        <p:nvSpPr>
          <p:cNvPr id="148" name="Google Shape;148;p18"/>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pSp>
        <p:nvGrpSpPr>
          <p:cNvPr id="149" name="Google Shape;149;p18"/>
          <p:cNvGrpSpPr/>
          <p:nvPr/>
        </p:nvGrpSpPr>
        <p:grpSpPr>
          <a:xfrm>
            <a:off x="6039795" y="1299400"/>
            <a:ext cx="2255200" cy="1113110"/>
            <a:chOff x="6039777" y="1299400"/>
            <a:chExt cx="1615820" cy="1113110"/>
          </a:xfrm>
        </p:grpSpPr>
        <p:sp>
          <p:nvSpPr>
            <p:cNvPr id="150" name="Google Shape;150;p18"/>
            <p:cNvSpPr txBox="1"/>
            <p:nvPr/>
          </p:nvSpPr>
          <p:spPr>
            <a:xfrm>
              <a:off x="6039986" y="1665809"/>
              <a:ext cx="1615611" cy="74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Mars is full of iron oxide dust, which gives the planet its reddish cast</a:t>
              </a:r>
              <a:endParaRPr>
                <a:solidFill>
                  <a:schemeClr val="dk1"/>
                </a:solidFill>
                <a:latin typeface="Didact Gothic"/>
                <a:ea typeface="Didact Gothic"/>
                <a:cs typeface="Didact Gothic"/>
                <a:sym typeface="Didact Gothic"/>
              </a:endParaRPr>
            </a:p>
            <a:p>
              <a:pPr indent="0" lvl="0" marL="0" rtl="0" algn="l">
                <a:spcBef>
                  <a:spcPts val="0"/>
                </a:spcBef>
                <a:spcAft>
                  <a:spcPts val="0"/>
                </a:spcAft>
                <a:buNone/>
              </a:pPr>
              <a:r>
                <a:t/>
              </a:r>
              <a:endParaRPr>
                <a:solidFill>
                  <a:schemeClr val="dk1"/>
                </a:solidFill>
                <a:latin typeface="Didact Gothic"/>
                <a:ea typeface="Didact Gothic"/>
                <a:cs typeface="Didact Gothic"/>
                <a:sym typeface="Didact Gothic"/>
              </a:endParaRPr>
            </a:p>
          </p:txBody>
        </p:sp>
        <p:sp>
          <p:nvSpPr>
            <p:cNvPr id="151" name="Google Shape;151;p18"/>
            <p:cNvSpPr txBox="1"/>
            <p:nvPr/>
          </p:nvSpPr>
          <p:spPr>
            <a:xfrm>
              <a:off x="6039777" y="1299400"/>
              <a:ext cx="1615611"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grpSp>
      <p:grpSp>
        <p:nvGrpSpPr>
          <p:cNvPr id="152" name="Google Shape;152;p18"/>
          <p:cNvGrpSpPr/>
          <p:nvPr/>
        </p:nvGrpSpPr>
        <p:grpSpPr>
          <a:xfrm>
            <a:off x="6040091" y="2412517"/>
            <a:ext cx="2254908" cy="1113088"/>
            <a:chOff x="6039989" y="2564487"/>
            <a:chExt cx="1615611" cy="1113088"/>
          </a:xfrm>
        </p:grpSpPr>
        <p:sp>
          <p:nvSpPr>
            <p:cNvPr id="153" name="Google Shape;153;p18"/>
            <p:cNvSpPr txBox="1"/>
            <p:nvPr/>
          </p:nvSpPr>
          <p:spPr>
            <a:xfrm>
              <a:off x="6039989" y="2564487"/>
              <a:ext cx="1615611"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154" name="Google Shape;154;p18"/>
            <p:cNvSpPr txBox="1"/>
            <p:nvPr/>
          </p:nvSpPr>
          <p:spPr>
            <a:xfrm>
              <a:off x="6040000" y="2930875"/>
              <a:ext cx="1615500" cy="74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 and the smallest one</a:t>
              </a:r>
              <a:endParaRPr>
                <a:solidFill>
                  <a:schemeClr val="dk1"/>
                </a:solidFill>
                <a:latin typeface="Didact Gothic"/>
                <a:ea typeface="Didact Gothic"/>
                <a:cs typeface="Didact Gothic"/>
                <a:sym typeface="Didact Gothic"/>
              </a:endParaRPr>
            </a:p>
          </p:txBody>
        </p:sp>
      </p:grpSp>
      <p:grpSp>
        <p:nvGrpSpPr>
          <p:cNvPr id="155" name="Google Shape;155;p18"/>
          <p:cNvGrpSpPr/>
          <p:nvPr/>
        </p:nvGrpSpPr>
        <p:grpSpPr>
          <a:xfrm>
            <a:off x="6040092" y="3525613"/>
            <a:ext cx="2254908" cy="1113088"/>
            <a:chOff x="6039990" y="3680912"/>
            <a:chExt cx="1615611" cy="1113088"/>
          </a:xfrm>
        </p:grpSpPr>
        <p:sp>
          <p:nvSpPr>
            <p:cNvPr id="156" name="Google Shape;156;p18"/>
            <p:cNvSpPr txBox="1"/>
            <p:nvPr/>
          </p:nvSpPr>
          <p:spPr>
            <a:xfrm>
              <a:off x="6039990" y="3680912"/>
              <a:ext cx="1615611"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157" name="Google Shape;157;p18"/>
            <p:cNvSpPr txBox="1"/>
            <p:nvPr/>
          </p:nvSpPr>
          <p:spPr>
            <a:xfrm>
              <a:off x="6040000" y="4047300"/>
              <a:ext cx="1615500" cy="74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Venus has a beautiful name and is the second planet from the Sun</a:t>
              </a:r>
              <a:endParaRPr>
                <a:solidFill>
                  <a:schemeClr val="dk1"/>
                </a:solidFill>
                <a:latin typeface="Didact Gothic"/>
                <a:ea typeface="Didact Gothic"/>
                <a:cs typeface="Didact Gothic"/>
                <a:sym typeface="Didact Gothic"/>
              </a:endParaRPr>
            </a:p>
          </p:txBody>
        </p:sp>
      </p:grpSp>
      <p:sp>
        <p:nvSpPr>
          <p:cNvPr id="158" name="Google Shape;158;p18"/>
          <p:cNvSpPr/>
          <p:nvPr/>
        </p:nvSpPr>
        <p:spPr>
          <a:xfrm>
            <a:off x="1118544" y="1448069"/>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50%</a:t>
            </a:r>
            <a:endParaRPr sz="2200">
              <a:solidFill>
                <a:srgbClr val="191919"/>
              </a:solidFill>
            </a:endParaRPr>
          </a:p>
        </p:txBody>
      </p:sp>
      <p:sp>
        <p:nvSpPr>
          <p:cNvPr id="159" name="Google Shape;159;p18"/>
          <p:cNvSpPr/>
          <p:nvPr/>
        </p:nvSpPr>
        <p:spPr>
          <a:xfrm>
            <a:off x="1118544" y="2564494"/>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20%</a:t>
            </a:r>
            <a:endParaRPr sz="2200">
              <a:solidFill>
                <a:srgbClr val="191919"/>
              </a:solidFill>
            </a:endParaRPr>
          </a:p>
        </p:txBody>
      </p:sp>
      <p:sp>
        <p:nvSpPr>
          <p:cNvPr id="160" name="Google Shape;160;p18"/>
          <p:cNvSpPr/>
          <p:nvPr/>
        </p:nvSpPr>
        <p:spPr>
          <a:xfrm>
            <a:off x="1118544" y="3680919"/>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30%</a:t>
            </a:r>
            <a:endParaRPr sz="2200">
              <a:solidFill>
                <a:srgbClr val="191919"/>
              </a:solidFill>
            </a:endParaRPr>
          </a:p>
        </p:txBody>
      </p:sp>
      <p:sp>
        <p:nvSpPr>
          <p:cNvPr id="161" name="Google Shape;161;p18"/>
          <p:cNvSpPr/>
          <p:nvPr/>
        </p:nvSpPr>
        <p:spPr>
          <a:xfrm>
            <a:off x="2255400" y="1800275"/>
            <a:ext cx="3566400" cy="214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p:nvPr/>
        </p:nvSpPr>
        <p:spPr>
          <a:xfrm>
            <a:off x="2255400" y="1800275"/>
            <a:ext cx="1791900" cy="214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8"/>
          <p:cNvSpPr/>
          <p:nvPr/>
        </p:nvSpPr>
        <p:spPr>
          <a:xfrm>
            <a:off x="2255400" y="2916700"/>
            <a:ext cx="3566400" cy="214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p:nvPr/>
        </p:nvSpPr>
        <p:spPr>
          <a:xfrm>
            <a:off x="2255400" y="2916700"/>
            <a:ext cx="730500" cy="214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8"/>
          <p:cNvSpPr/>
          <p:nvPr/>
        </p:nvSpPr>
        <p:spPr>
          <a:xfrm>
            <a:off x="2255400" y="4033125"/>
            <a:ext cx="3566400" cy="214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p:nvPr/>
        </p:nvSpPr>
        <p:spPr>
          <a:xfrm>
            <a:off x="2255400" y="4033125"/>
            <a:ext cx="1143000" cy="214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1" name="Shape 1291"/>
        <p:cNvGrpSpPr/>
        <p:nvPr/>
      </p:nvGrpSpPr>
      <p:grpSpPr>
        <a:xfrm>
          <a:off x="0" y="0"/>
          <a:ext cx="0" cy="0"/>
          <a:chOff x="0" y="0"/>
          <a:chExt cx="0" cy="0"/>
        </a:xfrm>
      </p:grpSpPr>
      <p:sp>
        <p:nvSpPr>
          <p:cNvPr id="1292" name="Google Shape;1292;p45"/>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aphicFrame>
        <p:nvGraphicFramePr>
          <p:cNvPr id="1293" name="Google Shape;1293;p45"/>
          <p:cNvGraphicFramePr/>
          <p:nvPr/>
        </p:nvGraphicFramePr>
        <p:xfrm>
          <a:off x="1108650" y="1435353"/>
          <a:ext cx="3000000" cy="3000000"/>
        </p:xfrm>
        <a:graphic>
          <a:graphicData uri="http://schemas.openxmlformats.org/drawingml/2006/table">
            <a:tbl>
              <a:tblPr>
                <a:noFill/>
                <a:tableStyleId>{B030EE6A-F5E3-450B-9A4B-58BFA562305B}</a:tableStyleId>
              </a:tblPr>
              <a:tblGrid>
                <a:gridCol w="2576825"/>
                <a:gridCol w="1933700"/>
                <a:gridCol w="2416175"/>
              </a:tblGrid>
              <a:tr h="571725">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Theory</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Description</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609575">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Theory 01</a:t>
                      </a:r>
                      <a:endParaRPr sz="22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Jupiter is the biggest planet of them all</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Jupiter</a:t>
                      </a:r>
                      <a:r>
                        <a:rPr lang="en">
                          <a:solidFill>
                            <a:schemeClr val="dk1"/>
                          </a:solidFill>
                          <a:latin typeface="Didact Gothic"/>
                          <a:ea typeface="Didact Gothic"/>
                          <a:cs typeface="Didact Gothic"/>
                          <a:sym typeface="Didact Gothic"/>
                        </a:rPr>
                        <a:t> is big</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609575">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Theory 02</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Despite being red, Mars is actually a cold place</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Mars is made of basalt</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571725">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Theory 03</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Venus has a toxic atmosphere</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Venus has extremely high temperatures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571725">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Theory 04</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Earth is also known as the Blue Planet</a:t>
                      </a:r>
                      <a:endParaRPr>
                        <a:solidFill>
                          <a:schemeClr val="dk1"/>
                        </a:solidFill>
                        <a:latin typeface="Didact Gothic"/>
                        <a:ea typeface="Didact Gothic"/>
                        <a:cs typeface="Didact Gothic"/>
                        <a:sym typeface="Didact Gothic"/>
                      </a:endParaRPr>
                    </a:p>
                    <a:p>
                      <a:pPr indent="-317500" lvl="0" marL="457200" rtl="0" algn="l">
                        <a:spcBef>
                          <a:spcPts val="0"/>
                        </a:spcBef>
                        <a:spcAft>
                          <a:spcPts val="0"/>
                        </a:spcAft>
                        <a:buClr>
                          <a:schemeClr val="dk1"/>
                        </a:buClr>
                        <a:buSzPts val="1400"/>
                        <a:buFont typeface="Didact Gothic"/>
                        <a:buChar char="●"/>
                      </a:pPr>
                      <a:r>
                        <a:rPr lang="en">
                          <a:solidFill>
                            <a:schemeClr val="dk1"/>
                          </a:solidFill>
                          <a:latin typeface="Didact Gothic"/>
                          <a:ea typeface="Didact Gothic"/>
                          <a:cs typeface="Didact Gothic"/>
                          <a:sym typeface="Didact Gothic"/>
                        </a:rPr>
                        <a:t>Earth is the planet with life</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 name="Shape 1297"/>
        <p:cNvGrpSpPr/>
        <p:nvPr/>
      </p:nvGrpSpPr>
      <p:grpSpPr>
        <a:xfrm>
          <a:off x="0" y="0"/>
          <a:ext cx="0" cy="0"/>
          <a:chOff x="0" y="0"/>
          <a:chExt cx="0" cy="0"/>
        </a:xfrm>
      </p:grpSpPr>
      <p:sp>
        <p:nvSpPr>
          <p:cNvPr id="1298" name="Google Shape;1298;p46"/>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pSp>
        <p:nvGrpSpPr>
          <p:cNvPr id="1299" name="Google Shape;1299;p46"/>
          <p:cNvGrpSpPr/>
          <p:nvPr/>
        </p:nvGrpSpPr>
        <p:grpSpPr>
          <a:xfrm>
            <a:off x="3625301" y="3732050"/>
            <a:ext cx="1893300" cy="868625"/>
            <a:chOff x="3625301" y="3732050"/>
            <a:chExt cx="1893300" cy="868625"/>
          </a:xfrm>
        </p:grpSpPr>
        <p:sp>
          <p:nvSpPr>
            <p:cNvPr id="1300" name="Google Shape;1300;p46"/>
            <p:cNvSpPr txBox="1"/>
            <p:nvPr/>
          </p:nvSpPr>
          <p:spPr>
            <a:xfrm>
              <a:off x="3625301" y="3732050"/>
              <a:ext cx="18933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1301" name="Google Shape;1301;p46"/>
            <p:cNvSpPr txBox="1"/>
            <p:nvPr/>
          </p:nvSpPr>
          <p:spPr>
            <a:xfrm>
              <a:off x="3625301" y="4027975"/>
              <a:ext cx="1893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the closest planet to the Sun</a:t>
              </a:r>
              <a:endParaRPr>
                <a:solidFill>
                  <a:schemeClr val="dk1"/>
                </a:solidFill>
                <a:latin typeface="Didact Gothic"/>
                <a:ea typeface="Didact Gothic"/>
                <a:cs typeface="Didact Gothic"/>
                <a:sym typeface="Didact Gothic"/>
              </a:endParaRPr>
            </a:p>
          </p:txBody>
        </p:sp>
      </p:grpSp>
      <p:grpSp>
        <p:nvGrpSpPr>
          <p:cNvPr id="1302" name="Google Shape;1302;p46"/>
          <p:cNvGrpSpPr/>
          <p:nvPr/>
        </p:nvGrpSpPr>
        <p:grpSpPr>
          <a:xfrm>
            <a:off x="1118063" y="3732050"/>
            <a:ext cx="1893300" cy="868625"/>
            <a:chOff x="1118063" y="3732050"/>
            <a:chExt cx="1893300" cy="868625"/>
          </a:xfrm>
        </p:grpSpPr>
        <p:sp>
          <p:nvSpPr>
            <p:cNvPr id="1303" name="Google Shape;1303;p46"/>
            <p:cNvSpPr txBox="1"/>
            <p:nvPr/>
          </p:nvSpPr>
          <p:spPr>
            <a:xfrm>
              <a:off x="1118063" y="3732050"/>
              <a:ext cx="18933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1304" name="Google Shape;1304;p46"/>
            <p:cNvSpPr txBox="1"/>
            <p:nvPr/>
          </p:nvSpPr>
          <p:spPr>
            <a:xfrm>
              <a:off x="1118063" y="4027975"/>
              <a:ext cx="1893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nvGrpSpPr>
          <p:cNvPr id="1305" name="Google Shape;1305;p46"/>
          <p:cNvGrpSpPr/>
          <p:nvPr/>
        </p:nvGrpSpPr>
        <p:grpSpPr>
          <a:xfrm>
            <a:off x="6132638" y="3732050"/>
            <a:ext cx="1893300" cy="868625"/>
            <a:chOff x="6132638" y="3732050"/>
            <a:chExt cx="1893300" cy="868625"/>
          </a:xfrm>
        </p:grpSpPr>
        <p:sp>
          <p:nvSpPr>
            <p:cNvPr id="1306" name="Google Shape;1306;p46"/>
            <p:cNvSpPr txBox="1"/>
            <p:nvPr/>
          </p:nvSpPr>
          <p:spPr>
            <a:xfrm>
              <a:off x="6132638" y="3732050"/>
              <a:ext cx="18933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1307" name="Google Shape;1307;p46"/>
            <p:cNvSpPr txBox="1"/>
            <p:nvPr/>
          </p:nvSpPr>
          <p:spPr>
            <a:xfrm>
              <a:off x="6132638" y="4027975"/>
              <a:ext cx="1893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Despite being red, Mars is cold</a:t>
              </a:r>
              <a:endParaRPr>
                <a:solidFill>
                  <a:schemeClr val="dk1"/>
                </a:solidFill>
                <a:latin typeface="Didact Gothic"/>
                <a:ea typeface="Didact Gothic"/>
                <a:cs typeface="Didact Gothic"/>
                <a:sym typeface="Didact Gothic"/>
              </a:endParaRPr>
            </a:p>
          </p:txBody>
        </p:sp>
      </p:grpSp>
      <p:cxnSp>
        <p:nvCxnSpPr>
          <p:cNvPr id="1308" name="Google Shape;1308;p46"/>
          <p:cNvCxnSpPr>
            <a:stCxn id="1309" idx="2"/>
            <a:endCxn id="1310" idx="0"/>
          </p:cNvCxnSpPr>
          <p:nvPr/>
        </p:nvCxnSpPr>
        <p:spPr>
          <a:xfrm>
            <a:off x="4572001" y="2278075"/>
            <a:ext cx="0" cy="360900"/>
          </a:xfrm>
          <a:prstGeom prst="straightConnector1">
            <a:avLst/>
          </a:prstGeom>
          <a:noFill/>
          <a:ln cap="flat" cmpd="sng" w="9525">
            <a:solidFill>
              <a:schemeClr val="dk1"/>
            </a:solidFill>
            <a:prstDash val="solid"/>
            <a:round/>
            <a:headEnd len="med" w="med" type="none"/>
            <a:tailEnd len="med" w="med" type="none"/>
          </a:ln>
        </p:spPr>
      </p:cxnSp>
      <p:cxnSp>
        <p:nvCxnSpPr>
          <p:cNvPr id="1311" name="Google Shape;1311;p46"/>
          <p:cNvCxnSpPr>
            <a:stCxn id="1312" idx="1"/>
            <a:endCxn id="1313" idx="0"/>
          </p:cNvCxnSpPr>
          <p:nvPr/>
        </p:nvCxnSpPr>
        <p:spPr>
          <a:xfrm flipH="1">
            <a:off x="2064751" y="1606250"/>
            <a:ext cx="1560600" cy="1032900"/>
          </a:xfrm>
          <a:prstGeom prst="bentConnector2">
            <a:avLst/>
          </a:prstGeom>
          <a:noFill/>
          <a:ln cap="flat" cmpd="sng" w="9525">
            <a:solidFill>
              <a:schemeClr val="dk1"/>
            </a:solidFill>
            <a:prstDash val="solid"/>
            <a:round/>
            <a:headEnd len="med" w="med" type="none"/>
            <a:tailEnd len="med" w="med" type="none"/>
          </a:ln>
        </p:spPr>
      </p:cxnSp>
      <p:cxnSp>
        <p:nvCxnSpPr>
          <p:cNvPr id="1314" name="Google Shape;1314;p46"/>
          <p:cNvCxnSpPr>
            <a:stCxn id="1312" idx="3"/>
            <a:endCxn id="1315" idx="0"/>
          </p:cNvCxnSpPr>
          <p:nvPr/>
        </p:nvCxnSpPr>
        <p:spPr>
          <a:xfrm>
            <a:off x="5518651" y="1606250"/>
            <a:ext cx="1560600" cy="1032900"/>
          </a:xfrm>
          <a:prstGeom prst="bentConnector2">
            <a:avLst/>
          </a:prstGeom>
          <a:noFill/>
          <a:ln cap="flat" cmpd="sng" w="9525">
            <a:solidFill>
              <a:schemeClr val="dk1"/>
            </a:solidFill>
            <a:prstDash val="solid"/>
            <a:round/>
            <a:headEnd len="med" w="med" type="none"/>
            <a:tailEnd len="med" w="med" type="none"/>
          </a:ln>
        </p:spPr>
      </p:cxnSp>
      <p:cxnSp>
        <p:nvCxnSpPr>
          <p:cNvPr id="1316" name="Google Shape;1316;p46"/>
          <p:cNvCxnSpPr>
            <a:stCxn id="1313" idx="2"/>
            <a:endCxn id="1303" idx="0"/>
          </p:cNvCxnSpPr>
          <p:nvPr/>
        </p:nvCxnSpPr>
        <p:spPr>
          <a:xfrm>
            <a:off x="2064731" y="3261293"/>
            <a:ext cx="0" cy="470700"/>
          </a:xfrm>
          <a:prstGeom prst="straightConnector1">
            <a:avLst/>
          </a:prstGeom>
          <a:noFill/>
          <a:ln cap="flat" cmpd="sng" w="9525">
            <a:solidFill>
              <a:schemeClr val="dk1"/>
            </a:solidFill>
            <a:prstDash val="solid"/>
            <a:round/>
            <a:headEnd len="med" w="med" type="none"/>
            <a:tailEnd len="med" w="med" type="none"/>
          </a:ln>
        </p:spPr>
      </p:cxnSp>
      <p:cxnSp>
        <p:nvCxnSpPr>
          <p:cNvPr id="1317" name="Google Shape;1317;p46"/>
          <p:cNvCxnSpPr>
            <a:stCxn id="1310" idx="2"/>
            <a:endCxn id="1300" idx="0"/>
          </p:cNvCxnSpPr>
          <p:nvPr/>
        </p:nvCxnSpPr>
        <p:spPr>
          <a:xfrm>
            <a:off x="4572006" y="3261293"/>
            <a:ext cx="0" cy="470700"/>
          </a:xfrm>
          <a:prstGeom prst="straightConnector1">
            <a:avLst/>
          </a:prstGeom>
          <a:noFill/>
          <a:ln cap="flat" cmpd="sng" w="9525">
            <a:solidFill>
              <a:schemeClr val="dk1"/>
            </a:solidFill>
            <a:prstDash val="solid"/>
            <a:round/>
            <a:headEnd len="med" w="med" type="none"/>
            <a:tailEnd len="med" w="med" type="none"/>
          </a:ln>
        </p:spPr>
      </p:cxnSp>
      <p:cxnSp>
        <p:nvCxnSpPr>
          <p:cNvPr id="1318" name="Google Shape;1318;p46"/>
          <p:cNvCxnSpPr>
            <a:stCxn id="1315" idx="2"/>
            <a:endCxn id="1306" idx="0"/>
          </p:cNvCxnSpPr>
          <p:nvPr/>
        </p:nvCxnSpPr>
        <p:spPr>
          <a:xfrm>
            <a:off x="7079306" y="3261293"/>
            <a:ext cx="0" cy="470700"/>
          </a:xfrm>
          <a:prstGeom prst="straightConnector1">
            <a:avLst/>
          </a:prstGeom>
          <a:noFill/>
          <a:ln cap="flat" cmpd="sng" w="9525">
            <a:solidFill>
              <a:schemeClr val="dk1"/>
            </a:solidFill>
            <a:prstDash val="solid"/>
            <a:round/>
            <a:headEnd len="med" w="med" type="none"/>
            <a:tailEnd len="med" w="med" type="none"/>
          </a:ln>
        </p:spPr>
      </p:cxnSp>
      <p:grpSp>
        <p:nvGrpSpPr>
          <p:cNvPr id="1319" name="Google Shape;1319;p46"/>
          <p:cNvGrpSpPr/>
          <p:nvPr/>
        </p:nvGrpSpPr>
        <p:grpSpPr>
          <a:xfrm>
            <a:off x="1753631" y="2639093"/>
            <a:ext cx="622200" cy="622200"/>
            <a:chOff x="1753631" y="2793868"/>
            <a:chExt cx="622200" cy="622200"/>
          </a:xfrm>
        </p:grpSpPr>
        <p:sp>
          <p:nvSpPr>
            <p:cNvPr id="1313" name="Google Shape;1313;p46"/>
            <p:cNvSpPr/>
            <p:nvPr/>
          </p:nvSpPr>
          <p:spPr>
            <a:xfrm>
              <a:off x="1753631" y="2793868"/>
              <a:ext cx="622200" cy="62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1320" name="Google Shape;1320;p46"/>
            <p:cNvGrpSpPr/>
            <p:nvPr/>
          </p:nvGrpSpPr>
          <p:grpSpPr>
            <a:xfrm>
              <a:off x="1884738" y="2921713"/>
              <a:ext cx="359972" cy="366480"/>
              <a:chOff x="-62148800" y="3377700"/>
              <a:chExt cx="311125" cy="316750"/>
            </a:xfrm>
          </p:grpSpPr>
          <p:sp>
            <p:nvSpPr>
              <p:cNvPr id="1321" name="Google Shape;1321;p4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3" name="Google Shape;1323;p46"/>
          <p:cNvGrpSpPr/>
          <p:nvPr/>
        </p:nvGrpSpPr>
        <p:grpSpPr>
          <a:xfrm>
            <a:off x="4260906" y="2639093"/>
            <a:ext cx="622200" cy="622200"/>
            <a:chOff x="4260906" y="2793868"/>
            <a:chExt cx="622200" cy="622200"/>
          </a:xfrm>
        </p:grpSpPr>
        <p:sp>
          <p:nvSpPr>
            <p:cNvPr id="1310" name="Google Shape;1310;p46"/>
            <p:cNvSpPr/>
            <p:nvPr/>
          </p:nvSpPr>
          <p:spPr>
            <a:xfrm>
              <a:off x="4260906" y="2793868"/>
              <a:ext cx="622200" cy="62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sp>
          <p:nvSpPr>
            <p:cNvPr id="1324" name="Google Shape;1324;p46"/>
            <p:cNvSpPr/>
            <p:nvPr/>
          </p:nvSpPr>
          <p:spPr>
            <a:xfrm>
              <a:off x="4388826" y="2931255"/>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6"/>
          <p:cNvGrpSpPr/>
          <p:nvPr/>
        </p:nvGrpSpPr>
        <p:grpSpPr>
          <a:xfrm>
            <a:off x="6768206" y="2639093"/>
            <a:ext cx="622200" cy="622200"/>
            <a:chOff x="6768206" y="2793868"/>
            <a:chExt cx="622200" cy="622200"/>
          </a:xfrm>
        </p:grpSpPr>
        <p:sp>
          <p:nvSpPr>
            <p:cNvPr id="1315" name="Google Shape;1315;p46"/>
            <p:cNvSpPr/>
            <p:nvPr/>
          </p:nvSpPr>
          <p:spPr>
            <a:xfrm>
              <a:off x="6768206" y="2793868"/>
              <a:ext cx="622200" cy="622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grpSp>
          <p:nvGrpSpPr>
            <p:cNvPr id="1326" name="Google Shape;1326;p46"/>
            <p:cNvGrpSpPr/>
            <p:nvPr/>
          </p:nvGrpSpPr>
          <p:grpSpPr>
            <a:xfrm>
              <a:off x="6899311" y="2930389"/>
              <a:ext cx="350995" cy="349133"/>
              <a:chOff x="2404875" y="3955825"/>
              <a:chExt cx="296950" cy="295375"/>
            </a:xfrm>
          </p:grpSpPr>
          <p:sp>
            <p:nvSpPr>
              <p:cNvPr id="1327" name="Google Shape;1327;p46"/>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6"/>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6"/>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6"/>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1" name="Google Shape;1331;p46"/>
          <p:cNvGrpSpPr/>
          <p:nvPr/>
        </p:nvGrpSpPr>
        <p:grpSpPr>
          <a:xfrm>
            <a:off x="3625351" y="1409450"/>
            <a:ext cx="1893300" cy="868625"/>
            <a:chOff x="3625351" y="1409450"/>
            <a:chExt cx="1893300" cy="868625"/>
          </a:xfrm>
        </p:grpSpPr>
        <p:sp>
          <p:nvSpPr>
            <p:cNvPr id="1312" name="Google Shape;1312;p46"/>
            <p:cNvSpPr txBox="1"/>
            <p:nvPr/>
          </p:nvSpPr>
          <p:spPr>
            <a:xfrm>
              <a:off x="3625351" y="1409450"/>
              <a:ext cx="18933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Research</a:t>
              </a:r>
              <a:endParaRPr b="1" sz="2200">
                <a:solidFill>
                  <a:schemeClr val="dk1"/>
                </a:solidFill>
                <a:latin typeface="Old Standard TT"/>
                <a:ea typeface="Old Standard TT"/>
                <a:cs typeface="Old Standard TT"/>
                <a:sym typeface="Old Standard TT"/>
              </a:endParaRPr>
            </a:p>
          </p:txBody>
        </p:sp>
        <p:sp>
          <p:nvSpPr>
            <p:cNvPr id="1309" name="Google Shape;1309;p46"/>
            <p:cNvSpPr txBox="1"/>
            <p:nvPr/>
          </p:nvSpPr>
          <p:spPr>
            <a:xfrm>
              <a:off x="3625351" y="1705375"/>
              <a:ext cx="1893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Jupiter is the biggest planet of them all</a:t>
              </a:r>
              <a:endParaRPr>
                <a:solidFill>
                  <a:schemeClr val="dk1"/>
                </a:solidFill>
                <a:latin typeface="Didact Gothic"/>
                <a:ea typeface="Didact Gothic"/>
                <a:cs typeface="Didact Gothic"/>
                <a:sym typeface="Didact Gothic"/>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5" name="Shape 1335"/>
        <p:cNvGrpSpPr/>
        <p:nvPr/>
      </p:nvGrpSpPr>
      <p:grpSpPr>
        <a:xfrm>
          <a:off x="0" y="0"/>
          <a:ext cx="0" cy="0"/>
          <a:chOff x="0" y="0"/>
          <a:chExt cx="0" cy="0"/>
        </a:xfrm>
      </p:grpSpPr>
      <p:sp>
        <p:nvSpPr>
          <p:cNvPr id="1336" name="Google Shape;1336;p47"/>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aphicFrame>
        <p:nvGraphicFramePr>
          <p:cNvPr id="1337" name="Google Shape;1337;p47"/>
          <p:cNvGraphicFramePr/>
          <p:nvPr/>
        </p:nvGraphicFramePr>
        <p:xfrm>
          <a:off x="891550" y="1400203"/>
          <a:ext cx="3000000" cy="3000000"/>
        </p:xfrm>
        <a:graphic>
          <a:graphicData uri="http://schemas.openxmlformats.org/drawingml/2006/table">
            <a:tbl>
              <a:tblPr>
                <a:noFill/>
                <a:tableStyleId>{B030EE6A-F5E3-450B-9A4B-58BFA562305B}</a:tableStyleId>
              </a:tblPr>
              <a:tblGrid>
                <a:gridCol w="3551675"/>
              </a:tblGrid>
              <a:tr h="593350">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Positive conclusions</a:t>
                      </a:r>
                      <a:endParaRPr b="1" sz="22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has a beautiful name</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Jupiter is a gas giant and the biggest planet</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Neptune is </a:t>
                      </a:r>
                      <a:r>
                        <a:rPr lang="en">
                          <a:solidFill>
                            <a:schemeClr val="dk1"/>
                          </a:solidFill>
                          <a:latin typeface="Didact Gothic"/>
                          <a:ea typeface="Didact Gothic"/>
                          <a:cs typeface="Didact Gothic"/>
                          <a:sym typeface="Didact Gothic"/>
                        </a:rPr>
                        <a:t>the farthest planet from the Sun</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338" name="Google Shape;1338;p47"/>
          <p:cNvGraphicFramePr/>
          <p:nvPr/>
        </p:nvGraphicFramePr>
        <p:xfrm>
          <a:off x="4700775" y="1400203"/>
          <a:ext cx="3000000" cy="3000000"/>
        </p:xfrm>
        <a:graphic>
          <a:graphicData uri="http://schemas.openxmlformats.org/drawingml/2006/table">
            <a:tbl>
              <a:tblPr>
                <a:noFill/>
                <a:tableStyleId>{B030EE6A-F5E3-450B-9A4B-58BFA562305B}</a:tableStyleId>
              </a:tblPr>
              <a:tblGrid>
                <a:gridCol w="3551675"/>
              </a:tblGrid>
              <a:tr h="593350">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Negative</a:t>
                      </a:r>
                      <a:r>
                        <a:rPr b="1" lang="en" sz="2200">
                          <a:solidFill>
                            <a:schemeClr val="dk1"/>
                          </a:solidFill>
                          <a:latin typeface="Old Standard TT"/>
                          <a:ea typeface="Old Standard TT"/>
                          <a:cs typeface="Old Standard TT"/>
                          <a:sym typeface="Old Standard TT"/>
                        </a:rPr>
                        <a:t> conclusions</a:t>
                      </a:r>
                      <a:endParaRPr b="1" sz="22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The Moon is Earth’s only natural satellite</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Saturn is a gas giant and has several rings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Pluto is now considered a dwarf planet</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Mars is actually a cold place</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2" name="Shape 1342"/>
        <p:cNvGrpSpPr/>
        <p:nvPr/>
      </p:nvGrpSpPr>
      <p:grpSpPr>
        <a:xfrm>
          <a:off x="0" y="0"/>
          <a:ext cx="0" cy="0"/>
          <a:chOff x="0" y="0"/>
          <a:chExt cx="0" cy="0"/>
        </a:xfrm>
      </p:grpSpPr>
      <p:sp>
        <p:nvSpPr>
          <p:cNvPr id="1343" name="Google Shape;1343;p48"/>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a:t>
            </a:r>
            <a:endParaRPr sz="2400">
              <a:solidFill>
                <a:srgbClr val="FFFFFF"/>
              </a:solidFill>
            </a:endParaRPr>
          </a:p>
        </p:txBody>
      </p:sp>
      <p:sp>
        <p:nvSpPr>
          <p:cNvPr id="1344" name="Google Shape;1344;p4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our blog:</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345" name="Google Shape;1345;p48"/>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in your final presentation.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9" name="Shape 1349"/>
        <p:cNvGrpSpPr/>
        <p:nvPr/>
      </p:nvGrpSpPr>
      <p:grpSpPr>
        <a:xfrm>
          <a:off x="0" y="0"/>
          <a:ext cx="0" cy="0"/>
          <a:chOff x="0" y="0"/>
          <a:chExt cx="0" cy="0"/>
        </a:xfrm>
      </p:grpSpPr>
      <p:sp>
        <p:nvSpPr>
          <p:cNvPr id="1350" name="Google Shape;1350;p49"/>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1351" name="Google Shape;1351;p49"/>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a:solidFill>
                  <a:schemeClr val="hlink"/>
                </a:solidFill>
                <a:uFill>
                  <a:noFill/>
                </a:uFill>
                <a:hlinkClick r:id="rId3"/>
              </a:rPr>
              <a:t>Slidesgo</a:t>
            </a:r>
            <a:r>
              <a:rPr lang="en" sz="900">
                <a:solidFill>
                  <a:schemeClr val="lt1"/>
                </a:solidFill>
              </a:rPr>
              <a:t>.</a:t>
            </a:r>
            <a:endParaRPr sz="900">
              <a:solidFill>
                <a:schemeClr val="lt1"/>
              </a:solidFill>
            </a:endParaRPr>
          </a:p>
          <a:p>
            <a:pPr indent="0" lvl="0" marL="0" rtl="0" algn="l">
              <a:lnSpc>
                <a:spcPct val="115000"/>
              </a:lnSpc>
              <a:spcBef>
                <a:spcPts val="1400"/>
              </a:spcBef>
              <a:spcAft>
                <a:spcPts val="0"/>
              </a:spcAft>
              <a:buClr>
                <a:schemeClr val="dk1"/>
              </a:buClr>
              <a:buSzPts val="1100"/>
              <a:buFont typeface="Arial"/>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352" name="Google Shape;1352;p4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our blog:</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6" name="Shape 1356"/>
        <p:cNvGrpSpPr/>
        <p:nvPr/>
      </p:nvGrpSpPr>
      <p:grpSpPr>
        <a:xfrm>
          <a:off x="0" y="0"/>
          <a:ext cx="0" cy="0"/>
          <a:chOff x="0" y="0"/>
          <a:chExt cx="0" cy="0"/>
        </a:xfrm>
      </p:grpSpPr>
      <p:sp>
        <p:nvSpPr>
          <p:cNvPr id="1357" name="Google Shape;1357;p50"/>
          <p:cNvSpPr txBox="1"/>
          <p:nvPr>
            <p:ph idx="4294967295" type="title"/>
          </p:nvPr>
        </p:nvSpPr>
        <p:spPr>
          <a:xfrm>
            <a:off x="1048350" y="32004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Infographics</a:t>
            </a:r>
            <a:endParaRPr>
              <a:solidFill>
                <a:srgbClr val="FFFFFF"/>
              </a:solidFill>
              <a:latin typeface="Arial"/>
              <a:ea typeface="Arial"/>
              <a:cs typeface="Arial"/>
              <a:sym typeface="Arial"/>
            </a:endParaRPr>
          </a:p>
        </p:txBody>
      </p:sp>
      <p:sp>
        <p:nvSpPr>
          <p:cNvPr id="1358" name="Google Shape;1358;p50"/>
          <p:cNvSpPr txBox="1"/>
          <p:nvPr>
            <p:ph idx="4294967295" type="body"/>
          </p:nvPr>
        </p:nvSpPr>
        <p:spPr>
          <a:xfrm>
            <a:off x="943675" y="1084204"/>
            <a:ext cx="7079400" cy="318300"/>
          </a:xfrm>
          <a:prstGeom prst="rect">
            <a:avLst/>
          </a:prstGeom>
        </p:spPr>
        <p:txBody>
          <a:bodyPr anchorCtr="0" anchor="t" bIns="91425" lIns="91425" spcFirstLastPara="1" rIns="91425" wrap="square" tIns="91425">
            <a:noAutofit/>
          </a:bodyPr>
          <a:lstStyle/>
          <a:p>
            <a:pPr indent="0" lvl="0" marL="114300" rtl="0" algn="l">
              <a:spcBef>
                <a:spcPts val="0"/>
              </a:spcBef>
              <a:spcAft>
                <a:spcPts val="0"/>
              </a:spcAft>
              <a:buNone/>
            </a:pPr>
            <a:r>
              <a:rPr lang="en">
                <a:solidFill>
                  <a:schemeClr val="lt1"/>
                </a:solidFill>
                <a:latin typeface="Arial"/>
                <a:ea typeface="Arial"/>
                <a:cs typeface="Arial"/>
                <a:sym typeface="Arial"/>
              </a:rPr>
              <a:t>You can add and edit some </a:t>
            </a:r>
            <a:r>
              <a:rPr b="1" lang="en">
                <a:solidFill>
                  <a:srgbClr val="869FB2"/>
                </a:solidFill>
                <a:uFill>
                  <a:noFill/>
                </a:uFill>
                <a:latin typeface="Arial"/>
                <a:ea typeface="Arial"/>
                <a:cs typeface="Arial"/>
                <a:sym typeface="Arial"/>
                <a:hlinkClick r:id="rId3">
                  <a:extLst>
                    <a:ext uri="{A12FA001-AC4F-418D-AE19-62706E023703}">
                      <ahyp:hlinkClr val="tx"/>
                    </a:ext>
                  </a:extLst>
                </a:hlinkClick>
              </a:rPr>
              <a:t>i</a:t>
            </a:r>
            <a:r>
              <a:rPr b="1" lang="en">
                <a:solidFill>
                  <a:srgbClr val="869FB2"/>
                </a:solidFill>
                <a:uFill>
                  <a:noFill/>
                </a:uFill>
                <a:latin typeface="Arial"/>
                <a:ea typeface="Arial"/>
                <a:cs typeface="Arial"/>
                <a:sym typeface="Arial"/>
                <a:hlinkClick r:id="rId4">
                  <a:extLst>
                    <a:ext uri="{A12FA001-AC4F-418D-AE19-62706E023703}">
                      <ahyp:hlinkClr val="tx"/>
                    </a:ext>
                  </a:extLst>
                </a:hlinkClick>
              </a:rPr>
              <a:t>nfographics</a:t>
            </a:r>
            <a:r>
              <a:rPr lang="en">
                <a:solidFill>
                  <a:schemeClr val="lt1"/>
                </a:solidFill>
                <a:latin typeface="Arial"/>
                <a:ea typeface="Arial"/>
                <a:cs typeface="Arial"/>
                <a:sym typeface="Arial"/>
              </a:rPr>
              <a:t> </a:t>
            </a:r>
            <a:r>
              <a:rPr lang="en">
                <a:solidFill>
                  <a:schemeClr val="lt1"/>
                </a:solidFill>
                <a:latin typeface="Arial"/>
                <a:ea typeface="Arial"/>
                <a:cs typeface="Arial"/>
                <a:sym typeface="Arial"/>
              </a:rPr>
              <a:t>to your presentation to present your data in a visual way.</a:t>
            </a:r>
            <a:endParaRPr>
              <a:solidFill>
                <a:srgbClr val="FFFFFF"/>
              </a:solidFill>
              <a:latin typeface="Arial"/>
              <a:ea typeface="Arial"/>
              <a:cs typeface="Arial"/>
              <a:sym typeface="Arial"/>
            </a:endParaRPr>
          </a:p>
          <a:p>
            <a:pPr indent="0" lvl="0" marL="0" marR="0" rtl="0" algn="l">
              <a:lnSpc>
                <a:spcPct val="115000"/>
              </a:lnSpc>
              <a:spcBef>
                <a:spcPts val="0"/>
              </a:spcBef>
              <a:spcAft>
                <a:spcPts val="0"/>
              </a:spcAft>
              <a:buNone/>
            </a:pPr>
            <a:r>
              <a:t/>
            </a:r>
            <a:endParaRPr>
              <a:solidFill>
                <a:srgbClr val="869FB2"/>
              </a:solidFill>
              <a:latin typeface="Arial"/>
              <a:ea typeface="Arial"/>
              <a:cs typeface="Arial"/>
              <a:sym typeface="Arial"/>
            </a:endParaRPr>
          </a:p>
        </p:txBody>
      </p:sp>
      <p:sp>
        <p:nvSpPr>
          <p:cNvPr id="1359" name="Google Shape;1359;p50"/>
          <p:cNvSpPr txBox="1"/>
          <p:nvPr/>
        </p:nvSpPr>
        <p:spPr>
          <a:xfrm>
            <a:off x="943675" y="1487934"/>
            <a:ext cx="5571300" cy="29319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FFFFFF"/>
              </a:buClr>
              <a:buSzPts val="1100"/>
              <a:buChar char="●"/>
            </a:pPr>
            <a:r>
              <a:rPr lang="en" sz="1100">
                <a:solidFill>
                  <a:srgbClr val="FFFFFF"/>
                </a:solidFill>
              </a:rPr>
              <a:t>Choose your favourite infographic and insert it in your presentation using Ctrl C + Ctrl V or Cmd C + Cmd V in Mac.</a:t>
            </a:r>
            <a:endParaRPr sz="1100">
              <a:solidFill>
                <a:srgbClr val="FFFFFF"/>
              </a:solidFill>
            </a:endParaRPr>
          </a:p>
          <a:p>
            <a:pPr indent="-298450" lvl="0" marL="457200" rtl="0" algn="l">
              <a:lnSpc>
                <a:spcPct val="115000"/>
              </a:lnSpc>
              <a:spcBef>
                <a:spcPts val="0"/>
              </a:spcBef>
              <a:spcAft>
                <a:spcPts val="0"/>
              </a:spcAft>
              <a:buClr>
                <a:srgbClr val="FFFFFF"/>
              </a:buClr>
              <a:buSzPts val="1100"/>
              <a:buFont typeface="Proxima Nova"/>
              <a:buChar char="●"/>
            </a:pPr>
            <a:r>
              <a:rPr lang="en" sz="1100">
                <a:solidFill>
                  <a:srgbClr val="FFFFFF"/>
                </a:solidFill>
              </a:rPr>
              <a:t>Select one of the parts and </a:t>
            </a:r>
            <a:r>
              <a:rPr b="1" lang="en" sz="1100">
                <a:solidFill>
                  <a:srgbClr val="869FB2"/>
                </a:solidFill>
              </a:rPr>
              <a:t>ungroup</a:t>
            </a:r>
            <a:r>
              <a:rPr lang="en" sz="1100">
                <a:solidFill>
                  <a:srgbClr val="FFFFFF"/>
                </a:solidFill>
              </a:rPr>
              <a:t> it by right-clicking and choosing “Ungroup”. </a:t>
            </a:r>
            <a:endParaRPr sz="1100">
              <a:solidFill>
                <a:srgbClr val="FFFFFF"/>
              </a:solidFill>
            </a:endParaRPr>
          </a:p>
          <a:p>
            <a:pPr indent="-298450" lvl="0" marL="457200" rtl="0" algn="l">
              <a:lnSpc>
                <a:spcPct val="115000"/>
              </a:lnSpc>
              <a:spcBef>
                <a:spcPts val="0"/>
              </a:spcBef>
              <a:spcAft>
                <a:spcPts val="0"/>
              </a:spcAft>
              <a:buClr>
                <a:srgbClr val="FFFFFF"/>
              </a:buClr>
              <a:buSzPts val="1100"/>
              <a:buFont typeface="Proxima Nova"/>
              <a:buChar char="●"/>
            </a:pPr>
            <a:r>
              <a:rPr b="1" lang="en" sz="1100">
                <a:solidFill>
                  <a:srgbClr val="869FB2"/>
                </a:solidFill>
              </a:rPr>
              <a:t>Change the color</a:t>
            </a:r>
            <a:r>
              <a:rPr lang="en" sz="1100">
                <a:solidFill>
                  <a:srgbClr val="FFFFFF"/>
                </a:solidFill>
              </a:rPr>
              <a:t> by clicking on the paint bucket. </a:t>
            </a:r>
            <a:endParaRPr sz="1100">
              <a:solidFill>
                <a:srgbClr val="FFFFFF"/>
              </a:solidFill>
            </a:endParaRPr>
          </a:p>
          <a:p>
            <a:pPr indent="-298450" lvl="0" marL="457200" rtl="0" algn="l">
              <a:lnSpc>
                <a:spcPct val="115000"/>
              </a:lnSpc>
              <a:spcBef>
                <a:spcPts val="0"/>
              </a:spcBef>
              <a:spcAft>
                <a:spcPts val="0"/>
              </a:spcAft>
              <a:buClr>
                <a:srgbClr val="FFFFFF"/>
              </a:buClr>
              <a:buSzPts val="1100"/>
              <a:buFont typeface="Proxima Nova"/>
              <a:buChar char="●"/>
            </a:pPr>
            <a:r>
              <a:rPr lang="en" sz="1100">
                <a:solidFill>
                  <a:srgbClr val="FFFFFF"/>
                </a:solidFill>
              </a:rPr>
              <a:t>Then </a:t>
            </a:r>
            <a:r>
              <a:rPr b="1" lang="en" sz="1100">
                <a:solidFill>
                  <a:srgbClr val="869FB2"/>
                </a:solidFill>
              </a:rPr>
              <a:t>resize</a:t>
            </a:r>
            <a:r>
              <a:rPr lang="en" sz="1100">
                <a:solidFill>
                  <a:srgbClr val="FFFFFF"/>
                </a:solidFill>
              </a:rPr>
              <a:t> the element by clicking and dragging one of the square-shaped points of its bounding box (the cursor should look like a double-headed arrow). Remember to hold Shift while dragging to keep the proportions.</a:t>
            </a:r>
            <a:endParaRPr sz="1100">
              <a:solidFill>
                <a:srgbClr val="FFFFFF"/>
              </a:solidFill>
            </a:endParaRPr>
          </a:p>
          <a:p>
            <a:pPr indent="-298450" lvl="0" marL="457200" rtl="0" algn="l">
              <a:lnSpc>
                <a:spcPct val="115000"/>
              </a:lnSpc>
              <a:spcBef>
                <a:spcPts val="0"/>
              </a:spcBef>
              <a:spcAft>
                <a:spcPts val="0"/>
              </a:spcAft>
              <a:buClr>
                <a:srgbClr val="FFFFFF"/>
              </a:buClr>
              <a:buSzPts val="1100"/>
              <a:buFont typeface="Proxima Nova"/>
              <a:buChar char="●"/>
            </a:pPr>
            <a:r>
              <a:rPr b="1" lang="en" sz="1100">
                <a:solidFill>
                  <a:srgbClr val="869FB2"/>
                </a:solidFill>
              </a:rPr>
              <a:t>Group</a:t>
            </a:r>
            <a:r>
              <a:rPr lang="en" sz="1100">
                <a:solidFill>
                  <a:srgbClr val="FFFFFF"/>
                </a:solidFill>
              </a:rPr>
              <a:t> the elements again by selecting them, right-clicking and choosing “Group”.</a:t>
            </a:r>
            <a:endParaRPr sz="1100">
              <a:solidFill>
                <a:srgbClr val="FFFFFF"/>
              </a:solidFill>
            </a:endParaRPr>
          </a:p>
          <a:p>
            <a:pPr indent="-298450" lvl="0" marL="457200" rtl="0" algn="l">
              <a:lnSpc>
                <a:spcPct val="115000"/>
              </a:lnSpc>
              <a:spcBef>
                <a:spcPts val="0"/>
              </a:spcBef>
              <a:spcAft>
                <a:spcPts val="0"/>
              </a:spcAft>
              <a:buClr>
                <a:srgbClr val="FFFFFF"/>
              </a:buClr>
              <a:buSzPts val="1100"/>
              <a:buChar char="●"/>
            </a:pPr>
            <a:r>
              <a:rPr lang="en" sz="1100">
                <a:solidFill>
                  <a:srgbClr val="FFFFFF"/>
                </a:solidFill>
              </a:rPr>
              <a:t>Repeat the steps above with the other parts and when you’re done editing, copy the end result and paste it into your presentation.</a:t>
            </a:r>
            <a:endParaRPr sz="1100">
              <a:solidFill>
                <a:srgbClr val="FFFFFF"/>
              </a:solidFill>
            </a:endParaRPr>
          </a:p>
          <a:p>
            <a:pPr indent="-298450" lvl="0" marL="457200" rtl="0" algn="l">
              <a:lnSpc>
                <a:spcPct val="115000"/>
              </a:lnSpc>
              <a:spcBef>
                <a:spcPts val="0"/>
              </a:spcBef>
              <a:spcAft>
                <a:spcPts val="0"/>
              </a:spcAft>
              <a:buClr>
                <a:srgbClr val="FFFFFF"/>
              </a:buClr>
              <a:buSzPts val="1100"/>
              <a:buFont typeface="Proxima Nova"/>
              <a:buChar char="●"/>
            </a:pPr>
            <a:r>
              <a:rPr lang="en" sz="1100">
                <a:solidFill>
                  <a:srgbClr val="FFFFFF"/>
                </a:solidFill>
              </a:rPr>
              <a:t>Remember to choose the</a:t>
            </a:r>
            <a:r>
              <a:rPr lang="en" sz="1100">
                <a:solidFill>
                  <a:srgbClr val="78909C"/>
                </a:solidFill>
              </a:rPr>
              <a:t> </a:t>
            </a:r>
            <a:r>
              <a:rPr lang="en" sz="1100">
                <a:solidFill>
                  <a:srgbClr val="869FB2"/>
                </a:solidFill>
              </a:rPr>
              <a:t>“</a:t>
            </a:r>
            <a:r>
              <a:rPr b="1" lang="en" sz="1100">
                <a:solidFill>
                  <a:srgbClr val="869FB2"/>
                </a:solidFill>
              </a:rPr>
              <a:t>Keep source formatting</a:t>
            </a:r>
            <a:r>
              <a:rPr lang="en" sz="1100">
                <a:solidFill>
                  <a:srgbClr val="869FB2"/>
                </a:solidFill>
              </a:rPr>
              <a:t>”</a:t>
            </a:r>
            <a:r>
              <a:rPr lang="en" sz="1100">
                <a:solidFill>
                  <a:srgbClr val="FFFFFF"/>
                </a:solidFill>
              </a:rPr>
              <a:t> option so that it keeps the design. For more info, please visit </a:t>
            </a:r>
            <a:r>
              <a:rPr b="1" lang="en" sz="1100">
                <a:solidFill>
                  <a:srgbClr val="869FB2"/>
                </a:solidFill>
                <a:uFill>
                  <a:noFill/>
                </a:uFill>
                <a:hlinkClick r:id="rId5">
                  <a:extLst>
                    <a:ext uri="{A12FA001-AC4F-418D-AE19-62706E023703}">
                      <ahyp:hlinkClr val="tx"/>
                    </a:ext>
                  </a:extLst>
                </a:hlinkClick>
              </a:rPr>
              <a:t>our blog</a:t>
            </a:r>
            <a:r>
              <a:rPr lang="en" sz="1100">
                <a:solidFill>
                  <a:srgbClr val="FFFFFF"/>
                </a:solidFill>
              </a:rPr>
              <a:t>.</a:t>
            </a:r>
            <a:endParaRPr sz="1100"/>
          </a:p>
        </p:txBody>
      </p:sp>
      <p:grpSp>
        <p:nvGrpSpPr>
          <p:cNvPr id="1360" name="Google Shape;1360;p50"/>
          <p:cNvGrpSpPr/>
          <p:nvPr/>
        </p:nvGrpSpPr>
        <p:grpSpPr>
          <a:xfrm>
            <a:off x="6874322" y="1571957"/>
            <a:ext cx="1446116" cy="2863897"/>
            <a:chOff x="6529419" y="1724307"/>
            <a:chExt cx="1480463" cy="2931917"/>
          </a:xfrm>
        </p:grpSpPr>
        <p:grpSp>
          <p:nvGrpSpPr>
            <p:cNvPr id="1361" name="Google Shape;1361;p50"/>
            <p:cNvGrpSpPr/>
            <p:nvPr/>
          </p:nvGrpSpPr>
          <p:grpSpPr>
            <a:xfrm>
              <a:off x="6556827" y="1724307"/>
              <a:ext cx="956596" cy="944294"/>
              <a:chOff x="3800349" y="1238762"/>
              <a:chExt cx="1098904" cy="1084772"/>
            </a:xfrm>
          </p:grpSpPr>
          <p:grpSp>
            <p:nvGrpSpPr>
              <p:cNvPr id="1362" name="Google Shape;1362;p50"/>
              <p:cNvGrpSpPr/>
              <p:nvPr/>
            </p:nvGrpSpPr>
            <p:grpSpPr>
              <a:xfrm>
                <a:off x="3800349" y="1238762"/>
                <a:ext cx="1098904" cy="1084772"/>
                <a:chOff x="3800349" y="1238762"/>
                <a:chExt cx="1098904" cy="1084772"/>
              </a:xfrm>
            </p:grpSpPr>
            <p:sp>
              <p:nvSpPr>
                <p:cNvPr id="1363" name="Google Shape;1363;p50"/>
                <p:cNvSpPr/>
                <p:nvPr/>
              </p:nvSpPr>
              <p:spPr>
                <a:xfrm>
                  <a:off x="3800349" y="1238762"/>
                  <a:ext cx="1098904" cy="1084772"/>
                </a:xfrm>
                <a:custGeom>
                  <a:rect b="b" l="l" r="r" t="t"/>
                  <a:pathLst>
                    <a:path extrusionOk="0" h="45133" w="45721">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0"/>
                <p:cNvSpPr/>
                <p:nvPr/>
              </p:nvSpPr>
              <p:spPr>
                <a:xfrm>
                  <a:off x="3884758" y="1311226"/>
                  <a:ext cx="287338" cy="287050"/>
                </a:xfrm>
                <a:custGeom>
                  <a:rect b="b" l="l" r="r" t="t"/>
                  <a:pathLst>
                    <a:path extrusionOk="0" h="11943" w="11955">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 name="Google Shape;1365;p50"/>
              <p:cNvSpPr/>
              <p:nvPr/>
            </p:nvSpPr>
            <p:spPr>
              <a:xfrm>
                <a:off x="4162525" y="1593650"/>
                <a:ext cx="374561" cy="37497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50"/>
            <p:cNvGrpSpPr/>
            <p:nvPr/>
          </p:nvGrpSpPr>
          <p:grpSpPr>
            <a:xfrm>
              <a:off x="7053286" y="2227254"/>
              <a:ext cx="956596" cy="944252"/>
              <a:chOff x="4370663" y="1816530"/>
              <a:chExt cx="1098904" cy="1084724"/>
            </a:xfrm>
          </p:grpSpPr>
          <p:grpSp>
            <p:nvGrpSpPr>
              <p:cNvPr id="1367" name="Google Shape;1367;p50"/>
              <p:cNvGrpSpPr/>
              <p:nvPr/>
            </p:nvGrpSpPr>
            <p:grpSpPr>
              <a:xfrm>
                <a:off x="4370663" y="1816530"/>
                <a:ext cx="1098904" cy="1084724"/>
                <a:chOff x="4370663" y="1816530"/>
                <a:chExt cx="1098904" cy="1084724"/>
              </a:xfrm>
            </p:grpSpPr>
            <p:sp>
              <p:nvSpPr>
                <p:cNvPr id="1368" name="Google Shape;1368;p50"/>
                <p:cNvSpPr/>
                <p:nvPr/>
              </p:nvSpPr>
              <p:spPr>
                <a:xfrm>
                  <a:off x="4370663" y="1816530"/>
                  <a:ext cx="1098904" cy="1084724"/>
                </a:xfrm>
                <a:custGeom>
                  <a:rect b="b" l="l" r="r" t="t"/>
                  <a:pathLst>
                    <a:path extrusionOk="0" h="45131" w="45721">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0"/>
                <p:cNvSpPr/>
                <p:nvPr/>
              </p:nvSpPr>
              <p:spPr>
                <a:xfrm>
                  <a:off x="5055718" y="1904160"/>
                  <a:ext cx="287338" cy="287338"/>
                </a:xfrm>
                <a:custGeom>
                  <a:rect b="b" l="l" r="r" t="t"/>
                  <a:pathLst>
                    <a:path extrusionOk="0" h="11955" w="11955">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50"/>
              <p:cNvGrpSpPr/>
              <p:nvPr/>
            </p:nvGrpSpPr>
            <p:grpSpPr>
              <a:xfrm>
                <a:off x="4732628" y="2171596"/>
                <a:ext cx="374986" cy="374572"/>
                <a:chOff x="3303268" y="3817349"/>
                <a:chExt cx="346056" cy="345674"/>
              </a:xfrm>
            </p:grpSpPr>
            <p:sp>
              <p:nvSpPr>
                <p:cNvPr id="1371" name="Google Shape;1371;p5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5" name="Google Shape;1375;p50"/>
            <p:cNvGrpSpPr/>
            <p:nvPr/>
          </p:nvGrpSpPr>
          <p:grpSpPr>
            <a:xfrm>
              <a:off x="6547098" y="2715744"/>
              <a:ext cx="956596" cy="944315"/>
              <a:chOff x="3789173" y="2377690"/>
              <a:chExt cx="1098904" cy="1084796"/>
            </a:xfrm>
          </p:grpSpPr>
          <p:grpSp>
            <p:nvGrpSpPr>
              <p:cNvPr id="1376" name="Google Shape;1376;p50"/>
              <p:cNvGrpSpPr/>
              <p:nvPr/>
            </p:nvGrpSpPr>
            <p:grpSpPr>
              <a:xfrm>
                <a:off x="3789173" y="2377690"/>
                <a:ext cx="1098904" cy="1084796"/>
                <a:chOff x="3789173" y="2377690"/>
                <a:chExt cx="1098904" cy="1084796"/>
              </a:xfrm>
            </p:grpSpPr>
            <p:sp>
              <p:nvSpPr>
                <p:cNvPr id="1377" name="Google Shape;1377;p50"/>
                <p:cNvSpPr/>
                <p:nvPr/>
              </p:nvSpPr>
              <p:spPr>
                <a:xfrm>
                  <a:off x="3789173" y="2377690"/>
                  <a:ext cx="1098904" cy="1084796"/>
                </a:xfrm>
                <a:custGeom>
                  <a:rect b="b" l="l" r="r" t="t"/>
                  <a:pathLst>
                    <a:path extrusionOk="0" h="45134" w="45721">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0"/>
                <p:cNvSpPr/>
                <p:nvPr/>
              </p:nvSpPr>
              <p:spPr>
                <a:xfrm>
                  <a:off x="3885623" y="2465897"/>
                  <a:ext cx="287050" cy="287338"/>
                </a:xfrm>
                <a:custGeom>
                  <a:rect b="b" l="l" r="r" t="t"/>
                  <a:pathLst>
                    <a:path extrusionOk="0" h="11955" w="11943">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 name="Google Shape;1379;p50"/>
              <p:cNvGrpSpPr/>
              <p:nvPr/>
            </p:nvGrpSpPr>
            <p:grpSpPr>
              <a:xfrm>
                <a:off x="4151137" y="2732796"/>
                <a:ext cx="374986" cy="374572"/>
                <a:chOff x="3752358" y="3817349"/>
                <a:chExt cx="346056" cy="345674"/>
              </a:xfrm>
            </p:grpSpPr>
            <p:sp>
              <p:nvSpPr>
                <p:cNvPr id="1380" name="Google Shape;1380;p5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4" name="Google Shape;1384;p50"/>
            <p:cNvGrpSpPr/>
            <p:nvPr/>
          </p:nvGrpSpPr>
          <p:grpSpPr>
            <a:xfrm>
              <a:off x="7034853" y="3222917"/>
              <a:ext cx="956596" cy="944252"/>
              <a:chOff x="4349489" y="2960313"/>
              <a:chExt cx="1098904" cy="1084724"/>
            </a:xfrm>
          </p:grpSpPr>
          <p:grpSp>
            <p:nvGrpSpPr>
              <p:cNvPr id="1385" name="Google Shape;1385;p50"/>
              <p:cNvGrpSpPr/>
              <p:nvPr/>
            </p:nvGrpSpPr>
            <p:grpSpPr>
              <a:xfrm>
                <a:off x="4349489" y="2960313"/>
                <a:ext cx="1098904" cy="1084724"/>
                <a:chOff x="4349489" y="2960313"/>
                <a:chExt cx="1098904" cy="1084724"/>
              </a:xfrm>
            </p:grpSpPr>
            <p:sp>
              <p:nvSpPr>
                <p:cNvPr id="1386" name="Google Shape;1386;p50"/>
                <p:cNvSpPr/>
                <p:nvPr/>
              </p:nvSpPr>
              <p:spPr>
                <a:xfrm>
                  <a:off x="4349489" y="2960313"/>
                  <a:ext cx="1098904" cy="1084724"/>
                </a:xfrm>
                <a:custGeom>
                  <a:rect b="b" l="l" r="r" t="t"/>
                  <a:pathLst>
                    <a:path extrusionOk="0" h="45131" w="45721">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0"/>
                <p:cNvSpPr/>
                <p:nvPr/>
              </p:nvSpPr>
              <p:spPr>
                <a:xfrm>
                  <a:off x="5065741" y="3026769"/>
                  <a:ext cx="287338" cy="287338"/>
                </a:xfrm>
                <a:custGeom>
                  <a:rect b="b" l="l" r="r" t="t"/>
                  <a:pathLst>
                    <a:path extrusionOk="0" h="11955" w="11955">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50"/>
              <p:cNvGrpSpPr/>
              <p:nvPr/>
            </p:nvGrpSpPr>
            <p:grpSpPr>
              <a:xfrm>
                <a:off x="4732657" y="3315384"/>
                <a:ext cx="374952" cy="374572"/>
                <a:chOff x="4201447" y="3817349"/>
                <a:chExt cx="346024" cy="345674"/>
              </a:xfrm>
            </p:grpSpPr>
            <p:sp>
              <p:nvSpPr>
                <p:cNvPr id="1389" name="Google Shape;1389;p50"/>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0"/>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1" name="Google Shape;1391;p50"/>
            <p:cNvGrpSpPr/>
            <p:nvPr/>
          </p:nvGrpSpPr>
          <p:grpSpPr>
            <a:xfrm>
              <a:off x="6529419" y="3711909"/>
              <a:ext cx="956596" cy="944315"/>
              <a:chOff x="3768864" y="3522050"/>
              <a:chExt cx="1098904" cy="1084796"/>
            </a:xfrm>
          </p:grpSpPr>
          <p:grpSp>
            <p:nvGrpSpPr>
              <p:cNvPr id="1392" name="Google Shape;1392;p50"/>
              <p:cNvGrpSpPr/>
              <p:nvPr/>
            </p:nvGrpSpPr>
            <p:grpSpPr>
              <a:xfrm>
                <a:off x="3768864" y="3522050"/>
                <a:ext cx="1098904" cy="1084796"/>
                <a:chOff x="3768864" y="3522050"/>
                <a:chExt cx="1098904" cy="1084796"/>
              </a:xfrm>
            </p:grpSpPr>
            <p:sp>
              <p:nvSpPr>
                <p:cNvPr id="1393" name="Google Shape;1393;p50"/>
                <p:cNvSpPr/>
                <p:nvPr/>
              </p:nvSpPr>
              <p:spPr>
                <a:xfrm>
                  <a:off x="3768864" y="3522050"/>
                  <a:ext cx="1098904" cy="1084796"/>
                </a:xfrm>
                <a:custGeom>
                  <a:rect b="b" l="l" r="r" t="t"/>
                  <a:pathLst>
                    <a:path extrusionOk="0" h="45134" w="45721">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0"/>
                <p:cNvSpPr/>
                <p:nvPr/>
              </p:nvSpPr>
              <p:spPr>
                <a:xfrm>
                  <a:off x="3887041" y="3641743"/>
                  <a:ext cx="287338" cy="287026"/>
                </a:xfrm>
                <a:custGeom>
                  <a:rect b="b" l="l" r="r" t="t"/>
                  <a:pathLst>
                    <a:path extrusionOk="0" h="11942" w="11955">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50"/>
              <p:cNvGrpSpPr/>
              <p:nvPr/>
            </p:nvGrpSpPr>
            <p:grpSpPr>
              <a:xfrm>
                <a:off x="4139616" y="3871555"/>
                <a:ext cx="357419" cy="357005"/>
                <a:chOff x="7482229" y="3351230"/>
                <a:chExt cx="357419" cy="357005"/>
              </a:xfrm>
            </p:grpSpPr>
            <p:sp>
              <p:nvSpPr>
                <p:cNvPr id="1396" name="Google Shape;1396;p50"/>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0"/>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0"/>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0"/>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0"/>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sp>
        <p:nvSpPr>
          <p:cNvPr id="172" name="Google Shape;172;p19"/>
          <p:cNvSpPr/>
          <p:nvPr/>
        </p:nvSpPr>
        <p:spPr>
          <a:xfrm>
            <a:off x="2043375" y="2246675"/>
            <a:ext cx="199500" cy="137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a:off x="3662623" y="2246675"/>
            <a:ext cx="199500" cy="137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9"/>
          <p:cNvSpPr/>
          <p:nvPr/>
        </p:nvSpPr>
        <p:spPr>
          <a:xfrm>
            <a:off x="5281949" y="2246675"/>
            <a:ext cx="199500" cy="137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9"/>
          <p:cNvSpPr/>
          <p:nvPr/>
        </p:nvSpPr>
        <p:spPr>
          <a:xfrm>
            <a:off x="6901100" y="2246675"/>
            <a:ext cx="199500" cy="137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a:off x="2043375" y="2914074"/>
            <a:ext cx="199500" cy="7119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a:off x="3662623" y="3341979"/>
            <a:ext cx="199500" cy="284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a:off x="5281950" y="3100474"/>
            <a:ext cx="199500" cy="5256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p:nvPr/>
        </p:nvSpPr>
        <p:spPr>
          <a:xfrm>
            <a:off x="6901100" y="3461023"/>
            <a:ext cx="199500" cy="165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 name="Google Shape;180;p19"/>
          <p:cNvGrpSpPr/>
          <p:nvPr/>
        </p:nvGrpSpPr>
        <p:grpSpPr>
          <a:xfrm>
            <a:off x="1471575" y="3652375"/>
            <a:ext cx="1343102" cy="966300"/>
            <a:chOff x="1471575" y="3652375"/>
            <a:chExt cx="1343102" cy="966300"/>
          </a:xfrm>
        </p:grpSpPr>
        <p:sp>
          <p:nvSpPr>
            <p:cNvPr id="181" name="Google Shape;181;p19"/>
            <p:cNvSpPr txBox="1"/>
            <p:nvPr/>
          </p:nvSpPr>
          <p:spPr>
            <a:xfrm>
              <a:off x="1471575" y="3652375"/>
              <a:ext cx="1343100" cy="457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Mercury</a:t>
              </a:r>
              <a:endParaRPr b="1" sz="2200">
                <a:solidFill>
                  <a:srgbClr val="191919"/>
                </a:solidFill>
                <a:latin typeface="Old Standard TT"/>
                <a:ea typeface="Old Standard TT"/>
                <a:cs typeface="Old Standard TT"/>
                <a:sym typeface="Old Standard TT"/>
              </a:endParaRPr>
            </a:p>
          </p:txBody>
        </p:sp>
        <p:sp>
          <p:nvSpPr>
            <p:cNvPr id="182" name="Google Shape;182;p19"/>
            <p:cNvSpPr txBox="1"/>
            <p:nvPr/>
          </p:nvSpPr>
          <p:spPr>
            <a:xfrm>
              <a:off x="1471577" y="4045975"/>
              <a:ext cx="1343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191919"/>
                  </a:solidFill>
                  <a:latin typeface="Didact Gothic"/>
                  <a:ea typeface="Didact Gothic"/>
                  <a:cs typeface="Didact Gothic"/>
                  <a:sym typeface="Didact Gothic"/>
                </a:rPr>
                <a:t>Mercury is a small planet</a:t>
              </a:r>
              <a:endParaRPr>
                <a:solidFill>
                  <a:srgbClr val="191919"/>
                </a:solidFill>
                <a:latin typeface="Didact Gothic"/>
                <a:ea typeface="Didact Gothic"/>
                <a:cs typeface="Didact Gothic"/>
                <a:sym typeface="Didact Gothic"/>
              </a:endParaRPr>
            </a:p>
          </p:txBody>
        </p:sp>
      </p:grpSp>
      <p:grpSp>
        <p:nvGrpSpPr>
          <p:cNvPr id="183" name="Google Shape;183;p19"/>
          <p:cNvGrpSpPr/>
          <p:nvPr/>
        </p:nvGrpSpPr>
        <p:grpSpPr>
          <a:xfrm>
            <a:off x="3090826" y="3652375"/>
            <a:ext cx="1343102" cy="966300"/>
            <a:chOff x="3090826" y="3652375"/>
            <a:chExt cx="1343102" cy="966300"/>
          </a:xfrm>
        </p:grpSpPr>
        <p:sp>
          <p:nvSpPr>
            <p:cNvPr id="184" name="Google Shape;184;p19"/>
            <p:cNvSpPr txBox="1"/>
            <p:nvPr/>
          </p:nvSpPr>
          <p:spPr>
            <a:xfrm>
              <a:off x="3090826" y="3652375"/>
              <a:ext cx="1343100" cy="457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Venus</a:t>
              </a:r>
              <a:endParaRPr b="1" sz="2200">
                <a:solidFill>
                  <a:srgbClr val="191919"/>
                </a:solidFill>
                <a:latin typeface="Old Standard TT"/>
                <a:ea typeface="Old Standard TT"/>
                <a:cs typeface="Old Standard TT"/>
                <a:sym typeface="Old Standard TT"/>
              </a:endParaRPr>
            </a:p>
          </p:txBody>
        </p:sp>
        <p:sp>
          <p:nvSpPr>
            <p:cNvPr id="185" name="Google Shape;185;p19"/>
            <p:cNvSpPr txBox="1"/>
            <p:nvPr/>
          </p:nvSpPr>
          <p:spPr>
            <a:xfrm>
              <a:off x="3090827" y="4045975"/>
              <a:ext cx="1343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191919"/>
                  </a:solidFill>
                  <a:latin typeface="Didact Gothic"/>
                  <a:ea typeface="Didact Gothic"/>
                  <a:cs typeface="Didact Gothic"/>
                  <a:sym typeface="Didact Gothic"/>
                </a:rPr>
                <a:t>Venus has a beautiful name</a:t>
              </a:r>
              <a:endParaRPr>
                <a:solidFill>
                  <a:srgbClr val="191919"/>
                </a:solidFill>
                <a:latin typeface="Didact Gothic"/>
                <a:ea typeface="Didact Gothic"/>
                <a:cs typeface="Didact Gothic"/>
                <a:sym typeface="Didact Gothic"/>
              </a:endParaRPr>
            </a:p>
          </p:txBody>
        </p:sp>
      </p:grpSp>
      <p:grpSp>
        <p:nvGrpSpPr>
          <p:cNvPr id="186" name="Google Shape;186;p19"/>
          <p:cNvGrpSpPr/>
          <p:nvPr/>
        </p:nvGrpSpPr>
        <p:grpSpPr>
          <a:xfrm>
            <a:off x="4710074" y="3652375"/>
            <a:ext cx="1343101" cy="966300"/>
            <a:chOff x="4710074" y="3652375"/>
            <a:chExt cx="1343101" cy="966300"/>
          </a:xfrm>
        </p:grpSpPr>
        <p:sp>
          <p:nvSpPr>
            <p:cNvPr id="187" name="Google Shape;187;p19"/>
            <p:cNvSpPr txBox="1"/>
            <p:nvPr/>
          </p:nvSpPr>
          <p:spPr>
            <a:xfrm>
              <a:off x="4710074" y="3652375"/>
              <a:ext cx="1343100" cy="457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Mars</a:t>
              </a:r>
              <a:endParaRPr b="1" sz="2200">
                <a:solidFill>
                  <a:srgbClr val="191919"/>
                </a:solidFill>
                <a:latin typeface="Old Standard TT"/>
                <a:ea typeface="Old Standard TT"/>
                <a:cs typeface="Old Standard TT"/>
                <a:sym typeface="Old Standard TT"/>
              </a:endParaRPr>
            </a:p>
          </p:txBody>
        </p:sp>
        <p:sp>
          <p:nvSpPr>
            <p:cNvPr id="188" name="Google Shape;188;p19"/>
            <p:cNvSpPr txBox="1"/>
            <p:nvPr/>
          </p:nvSpPr>
          <p:spPr>
            <a:xfrm>
              <a:off x="4710075" y="4045975"/>
              <a:ext cx="1343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191919"/>
                  </a:solidFill>
                  <a:latin typeface="Didact Gothic"/>
                  <a:ea typeface="Didact Gothic"/>
                  <a:cs typeface="Didact Gothic"/>
                  <a:sym typeface="Didact Gothic"/>
                </a:rPr>
                <a:t>Mars is a very cold place</a:t>
              </a:r>
              <a:endParaRPr>
                <a:solidFill>
                  <a:srgbClr val="191919"/>
                </a:solidFill>
                <a:latin typeface="Didact Gothic"/>
                <a:ea typeface="Didact Gothic"/>
                <a:cs typeface="Didact Gothic"/>
                <a:sym typeface="Didact Gothic"/>
              </a:endParaRPr>
            </a:p>
          </p:txBody>
        </p:sp>
      </p:grpSp>
      <p:grpSp>
        <p:nvGrpSpPr>
          <p:cNvPr id="189" name="Google Shape;189;p19"/>
          <p:cNvGrpSpPr/>
          <p:nvPr/>
        </p:nvGrpSpPr>
        <p:grpSpPr>
          <a:xfrm>
            <a:off x="6329324" y="3652375"/>
            <a:ext cx="1343100" cy="966300"/>
            <a:chOff x="6329324" y="3652375"/>
            <a:chExt cx="1343100" cy="966300"/>
          </a:xfrm>
        </p:grpSpPr>
        <p:sp>
          <p:nvSpPr>
            <p:cNvPr id="190" name="Google Shape;190;p19"/>
            <p:cNvSpPr txBox="1"/>
            <p:nvPr/>
          </p:nvSpPr>
          <p:spPr>
            <a:xfrm>
              <a:off x="6329324" y="3652375"/>
              <a:ext cx="1343100" cy="457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rgbClr val="191919"/>
                  </a:solidFill>
                  <a:latin typeface="Old Standard TT"/>
                  <a:ea typeface="Old Standard TT"/>
                  <a:cs typeface="Old Standard TT"/>
                  <a:sym typeface="Old Standard TT"/>
                </a:rPr>
                <a:t>Jupiter</a:t>
              </a:r>
              <a:endParaRPr b="1" sz="2200">
                <a:solidFill>
                  <a:srgbClr val="191919"/>
                </a:solidFill>
                <a:latin typeface="Old Standard TT"/>
                <a:ea typeface="Old Standard TT"/>
                <a:cs typeface="Old Standard TT"/>
                <a:sym typeface="Old Standard TT"/>
              </a:endParaRPr>
            </a:p>
          </p:txBody>
        </p:sp>
        <p:sp>
          <p:nvSpPr>
            <p:cNvPr id="191" name="Google Shape;191;p19"/>
            <p:cNvSpPr txBox="1"/>
            <p:nvPr/>
          </p:nvSpPr>
          <p:spPr>
            <a:xfrm>
              <a:off x="6329325" y="4045975"/>
              <a:ext cx="1343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191919"/>
                  </a:solidFill>
                  <a:latin typeface="Didact Gothic"/>
                  <a:ea typeface="Didact Gothic"/>
                  <a:cs typeface="Didact Gothic"/>
                  <a:sym typeface="Didact Gothic"/>
                </a:rPr>
                <a:t>Jupiter is the biggest planet</a:t>
              </a:r>
              <a:endParaRPr>
                <a:solidFill>
                  <a:srgbClr val="191919"/>
                </a:solidFill>
                <a:latin typeface="Didact Gothic"/>
                <a:ea typeface="Didact Gothic"/>
                <a:cs typeface="Didact Gothic"/>
                <a:sym typeface="Didact Gothic"/>
              </a:endParaRPr>
            </a:p>
          </p:txBody>
        </p:sp>
      </p:grpSp>
      <p:sp>
        <p:nvSpPr>
          <p:cNvPr id="192" name="Google Shape;192;p19"/>
          <p:cNvSpPr/>
          <p:nvPr/>
        </p:nvSpPr>
        <p:spPr>
          <a:xfrm>
            <a:off x="1763774" y="1319299"/>
            <a:ext cx="758700" cy="758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50%</a:t>
            </a:r>
            <a:endParaRPr sz="2200">
              <a:solidFill>
                <a:srgbClr val="191919"/>
              </a:solidFill>
            </a:endParaRPr>
          </a:p>
        </p:txBody>
      </p:sp>
      <p:sp>
        <p:nvSpPr>
          <p:cNvPr id="193" name="Google Shape;193;p19"/>
          <p:cNvSpPr/>
          <p:nvPr/>
        </p:nvSpPr>
        <p:spPr>
          <a:xfrm>
            <a:off x="3383024" y="1319299"/>
            <a:ext cx="758700" cy="758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2</a:t>
            </a:r>
            <a:r>
              <a:rPr b="1" lang="en" sz="2200">
                <a:solidFill>
                  <a:schemeClr val="dk1"/>
                </a:solidFill>
                <a:latin typeface="Old Standard TT"/>
                <a:ea typeface="Old Standard TT"/>
                <a:cs typeface="Old Standard TT"/>
                <a:sym typeface="Old Standard TT"/>
              </a:rPr>
              <a:t>0%</a:t>
            </a:r>
            <a:endParaRPr sz="2200">
              <a:solidFill>
                <a:srgbClr val="191919"/>
              </a:solidFill>
            </a:endParaRPr>
          </a:p>
        </p:txBody>
      </p:sp>
      <p:sp>
        <p:nvSpPr>
          <p:cNvPr id="194" name="Google Shape;194;p19"/>
          <p:cNvSpPr/>
          <p:nvPr/>
        </p:nvSpPr>
        <p:spPr>
          <a:xfrm>
            <a:off x="5002274" y="1319299"/>
            <a:ext cx="758700" cy="758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3</a:t>
            </a:r>
            <a:r>
              <a:rPr b="1" lang="en" sz="2200">
                <a:solidFill>
                  <a:schemeClr val="dk1"/>
                </a:solidFill>
                <a:latin typeface="Old Standard TT"/>
                <a:ea typeface="Old Standard TT"/>
                <a:cs typeface="Old Standard TT"/>
                <a:sym typeface="Old Standard TT"/>
              </a:rPr>
              <a:t>0%</a:t>
            </a:r>
            <a:endParaRPr sz="2200">
              <a:solidFill>
                <a:srgbClr val="191919"/>
              </a:solidFill>
            </a:endParaRPr>
          </a:p>
        </p:txBody>
      </p:sp>
      <p:sp>
        <p:nvSpPr>
          <p:cNvPr id="195" name="Google Shape;195;p19"/>
          <p:cNvSpPr/>
          <p:nvPr/>
        </p:nvSpPr>
        <p:spPr>
          <a:xfrm>
            <a:off x="6621524" y="1319299"/>
            <a:ext cx="758700" cy="758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1</a:t>
            </a:r>
            <a:r>
              <a:rPr b="1" lang="en" sz="2200">
                <a:solidFill>
                  <a:schemeClr val="dk1"/>
                </a:solidFill>
                <a:latin typeface="Old Standard TT"/>
                <a:ea typeface="Old Standard TT"/>
                <a:cs typeface="Old Standard TT"/>
                <a:sym typeface="Old Standard TT"/>
              </a:rPr>
              <a:t>0%</a:t>
            </a:r>
            <a:endParaRPr sz="2200">
              <a:solidFill>
                <a:srgbClr val="19191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0"/>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sp>
        <p:nvSpPr>
          <p:cNvPr id="201" name="Google Shape;201;p20"/>
          <p:cNvSpPr txBox="1"/>
          <p:nvPr/>
        </p:nvSpPr>
        <p:spPr>
          <a:xfrm>
            <a:off x="713250" y="4312475"/>
            <a:ext cx="7717500" cy="29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Didact Gothic"/>
                <a:ea typeface="Didact Gothic"/>
                <a:cs typeface="Didact Gothic"/>
                <a:sym typeface="Didact Gothic"/>
              </a:rPr>
              <a:t>Follow the link in the graph to modify its data and then paste the new one here. </a:t>
            </a:r>
            <a:r>
              <a:rPr b="1" lang="en" sz="1100">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For more info, click here</a:t>
            </a:r>
            <a:endParaRPr b="1" sz="1100">
              <a:solidFill>
                <a:schemeClr val="dk1"/>
              </a:solidFill>
              <a:latin typeface="Didact Gothic"/>
              <a:ea typeface="Didact Gothic"/>
              <a:cs typeface="Didact Gothic"/>
              <a:sym typeface="Didact Gothic"/>
            </a:endParaRPr>
          </a:p>
        </p:txBody>
      </p:sp>
      <p:sp>
        <p:nvSpPr>
          <p:cNvPr id="202" name="Google Shape;202;p20"/>
          <p:cNvSpPr txBox="1"/>
          <p:nvPr>
            <p:ph idx="4294967295" type="subTitle"/>
          </p:nvPr>
        </p:nvSpPr>
        <p:spPr>
          <a:xfrm flipH="1">
            <a:off x="6280440" y="1798951"/>
            <a:ext cx="2073600" cy="833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It has a beautiful name and is the second planet from the Sun</a:t>
            </a:r>
            <a:endParaRPr/>
          </a:p>
        </p:txBody>
      </p:sp>
      <p:sp>
        <p:nvSpPr>
          <p:cNvPr id="203" name="Google Shape;203;p20"/>
          <p:cNvSpPr txBox="1"/>
          <p:nvPr>
            <p:ph idx="4294967295" type="title"/>
          </p:nvPr>
        </p:nvSpPr>
        <p:spPr>
          <a:xfrm flipH="1">
            <a:off x="6280440" y="1356350"/>
            <a:ext cx="20736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Venus</a:t>
            </a:r>
            <a:endParaRPr sz="2200"/>
          </a:p>
        </p:txBody>
      </p:sp>
      <p:sp>
        <p:nvSpPr>
          <p:cNvPr id="204" name="Google Shape;204;p20"/>
          <p:cNvSpPr txBox="1"/>
          <p:nvPr>
            <p:ph idx="4294967295" type="title"/>
          </p:nvPr>
        </p:nvSpPr>
        <p:spPr>
          <a:xfrm flipH="1">
            <a:off x="6280437" y="2838375"/>
            <a:ext cx="20736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Mercury</a:t>
            </a:r>
            <a:endParaRPr sz="2200"/>
          </a:p>
        </p:txBody>
      </p:sp>
      <p:sp>
        <p:nvSpPr>
          <p:cNvPr id="205" name="Google Shape;205;p20"/>
          <p:cNvSpPr txBox="1"/>
          <p:nvPr>
            <p:ph idx="4294967295" type="subTitle"/>
          </p:nvPr>
        </p:nvSpPr>
        <p:spPr>
          <a:xfrm flipH="1">
            <a:off x="6280438" y="3280948"/>
            <a:ext cx="2073600" cy="833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This planet's name has nothing to do with the liquid metal</a:t>
            </a:r>
            <a:endParaRPr/>
          </a:p>
        </p:txBody>
      </p:sp>
      <p:sp>
        <p:nvSpPr>
          <p:cNvPr id="206" name="Google Shape;206;p20"/>
          <p:cNvSpPr/>
          <p:nvPr/>
        </p:nvSpPr>
        <p:spPr>
          <a:xfrm>
            <a:off x="5911087" y="1472148"/>
            <a:ext cx="296100" cy="296100"/>
          </a:xfrm>
          <a:prstGeom prst="rect">
            <a:avLst/>
          </a:prstGeom>
          <a:solidFill>
            <a:schemeClr val="dk2"/>
          </a:solid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sp>
        <p:nvSpPr>
          <p:cNvPr id="207" name="Google Shape;207;p20"/>
          <p:cNvSpPr/>
          <p:nvPr/>
        </p:nvSpPr>
        <p:spPr>
          <a:xfrm>
            <a:off x="5911087" y="2954173"/>
            <a:ext cx="296100" cy="296100"/>
          </a:xfrm>
          <a:prstGeom prst="rect">
            <a:avLst/>
          </a:prstGeom>
          <a:solidFill>
            <a:schemeClr val="dk1"/>
          </a:solid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91919"/>
              </a:solidFill>
            </a:endParaRPr>
          </a:p>
        </p:txBody>
      </p:sp>
      <p:pic>
        <p:nvPicPr>
          <p:cNvPr id="208" name="Google Shape;208;p20">
            <a:hlinkClick r:id="rId4"/>
          </p:cNvPr>
          <p:cNvPicPr preferRelativeResize="0"/>
          <p:nvPr/>
        </p:nvPicPr>
        <p:blipFill>
          <a:blip r:embed="rId5">
            <a:alphaModFix/>
          </a:blip>
          <a:stretch>
            <a:fillRect/>
          </a:stretch>
        </p:blipFill>
        <p:spPr>
          <a:xfrm>
            <a:off x="1061825" y="1303025"/>
            <a:ext cx="4620567" cy="28570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1"/>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sp>
        <p:nvSpPr>
          <p:cNvPr id="214" name="Google Shape;214;p21"/>
          <p:cNvSpPr/>
          <p:nvPr/>
        </p:nvSpPr>
        <p:spPr>
          <a:xfrm>
            <a:off x="1306007" y="2505944"/>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Old Standard TT"/>
                <a:ea typeface="Old Standard TT"/>
                <a:cs typeface="Old Standard TT"/>
                <a:sym typeface="Old Standard TT"/>
              </a:rPr>
              <a:t>01</a:t>
            </a:r>
            <a:endParaRPr sz="4000">
              <a:solidFill>
                <a:srgbClr val="191919"/>
              </a:solidFill>
            </a:endParaRPr>
          </a:p>
        </p:txBody>
      </p:sp>
      <p:sp>
        <p:nvSpPr>
          <p:cNvPr id="215" name="Google Shape;215;p21"/>
          <p:cNvSpPr/>
          <p:nvPr/>
        </p:nvSpPr>
        <p:spPr>
          <a:xfrm>
            <a:off x="2709201" y="2505944"/>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Old Standard TT"/>
                <a:ea typeface="Old Standard TT"/>
                <a:cs typeface="Old Standard TT"/>
                <a:sym typeface="Old Standard TT"/>
              </a:rPr>
              <a:t>02</a:t>
            </a:r>
            <a:endParaRPr sz="4000">
              <a:solidFill>
                <a:srgbClr val="191919"/>
              </a:solidFill>
            </a:endParaRPr>
          </a:p>
        </p:txBody>
      </p:sp>
      <p:sp>
        <p:nvSpPr>
          <p:cNvPr id="216" name="Google Shape;216;p21"/>
          <p:cNvSpPr/>
          <p:nvPr/>
        </p:nvSpPr>
        <p:spPr>
          <a:xfrm>
            <a:off x="4112394" y="2505944"/>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Old Standard TT"/>
                <a:ea typeface="Old Standard TT"/>
                <a:cs typeface="Old Standard TT"/>
                <a:sym typeface="Old Standard TT"/>
              </a:rPr>
              <a:t>03</a:t>
            </a:r>
            <a:endParaRPr sz="4000">
              <a:solidFill>
                <a:srgbClr val="191919"/>
              </a:solidFill>
            </a:endParaRPr>
          </a:p>
        </p:txBody>
      </p:sp>
      <p:sp>
        <p:nvSpPr>
          <p:cNvPr id="217" name="Google Shape;217;p21"/>
          <p:cNvSpPr/>
          <p:nvPr/>
        </p:nvSpPr>
        <p:spPr>
          <a:xfrm>
            <a:off x="5515588" y="2505944"/>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Old Standard TT"/>
                <a:ea typeface="Old Standard TT"/>
                <a:cs typeface="Old Standard TT"/>
                <a:sym typeface="Old Standard TT"/>
              </a:rPr>
              <a:t>04</a:t>
            </a:r>
            <a:endParaRPr sz="4000">
              <a:solidFill>
                <a:srgbClr val="191919"/>
              </a:solidFill>
            </a:endParaRPr>
          </a:p>
        </p:txBody>
      </p:sp>
      <p:sp>
        <p:nvSpPr>
          <p:cNvPr id="218" name="Google Shape;218;p21"/>
          <p:cNvSpPr/>
          <p:nvPr/>
        </p:nvSpPr>
        <p:spPr>
          <a:xfrm>
            <a:off x="6918782" y="2505944"/>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Old Standard TT"/>
                <a:ea typeface="Old Standard TT"/>
                <a:cs typeface="Old Standard TT"/>
                <a:sym typeface="Old Standard TT"/>
              </a:rPr>
              <a:t>05</a:t>
            </a:r>
            <a:endParaRPr sz="4000">
              <a:solidFill>
                <a:srgbClr val="191919"/>
              </a:solidFill>
            </a:endParaRPr>
          </a:p>
        </p:txBody>
      </p:sp>
      <p:grpSp>
        <p:nvGrpSpPr>
          <p:cNvPr id="219" name="Google Shape;219;p21"/>
          <p:cNvGrpSpPr/>
          <p:nvPr/>
        </p:nvGrpSpPr>
        <p:grpSpPr>
          <a:xfrm>
            <a:off x="705256" y="3649950"/>
            <a:ext cx="2120700" cy="890100"/>
            <a:chOff x="705256" y="3707150"/>
            <a:chExt cx="2120700" cy="890100"/>
          </a:xfrm>
        </p:grpSpPr>
        <p:sp>
          <p:nvSpPr>
            <p:cNvPr id="220" name="Google Shape;220;p21"/>
            <p:cNvSpPr txBox="1"/>
            <p:nvPr/>
          </p:nvSpPr>
          <p:spPr>
            <a:xfrm>
              <a:off x="705256" y="3707150"/>
              <a:ext cx="21207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221" name="Google Shape;221;p21"/>
            <p:cNvSpPr txBox="1"/>
            <p:nvPr/>
          </p:nvSpPr>
          <p:spPr>
            <a:xfrm>
              <a:off x="705256" y="4024550"/>
              <a:ext cx="2120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the closest planet to the Sun</a:t>
              </a:r>
              <a:endParaRPr>
                <a:solidFill>
                  <a:schemeClr val="dk1"/>
                </a:solidFill>
                <a:latin typeface="Didact Gothic"/>
                <a:ea typeface="Didact Gothic"/>
                <a:cs typeface="Didact Gothic"/>
                <a:sym typeface="Didact Gothic"/>
              </a:endParaRPr>
            </a:p>
          </p:txBody>
        </p:sp>
      </p:grpSp>
      <p:grpSp>
        <p:nvGrpSpPr>
          <p:cNvPr id="222" name="Google Shape;222;p21"/>
          <p:cNvGrpSpPr/>
          <p:nvPr/>
        </p:nvGrpSpPr>
        <p:grpSpPr>
          <a:xfrm>
            <a:off x="2108456" y="1387300"/>
            <a:ext cx="2120700" cy="890100"/>
            <a:chOff x="2108456" y="1444500"/>
            <a:chExt cx="2120700" cy="890100"/>
          </a:xfrm>
        </p:grpSpPr>
        <p:sp>
          <p:nvSpPr>
            <p:cNvPr id="223" name="Google Shape;223;p21"/>
            <p:cNvSpPr txBox="1"/>
            <p:nvPr/>
          </p:nvSpPr>
          <p:spPr>
            <a:xfrm>
              <a:off x="2108456" y="1444500"/>
              <a:ext cx="21207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224" name="Google Shape;224;p21"/>
            <p:cNvSpPr txBox="1"/>
            <p:nvPr/>
          </p:nvSpPr>
          <p:spPr>
            <a:xfrm>
              <a:off x="2108456" y="1761900"/>
              <a:ext cx="2120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nvGrpSpPr>
          <p:cNvPr id="225" name="Google Shape;225;p21"/>
          <p:cNvGrpSpPr/>
          <p:nvPr/>
        </p:nvGrpSpPr>
        <p:grpSpPr>
          <a:xfrm>
            <a:off x="3511644" y="3649950"/>
            <a:ext cx="2120700" cy="890100"/>
            <a:chOff x="3511644" y="3707150"/>
            <a:chExt cx="2120700" cy="890100"/>
          </a:xfrm>
        </p:grpSpPr>
        <p:sp>
          <p:nvSpPr>
            <p:cNvPr id="226" name="Google Shape;226;p21"/>
            <p:cNvSpPr txBox="1"/>
            <p:nvPr/>
          </p:nvSpPr>
          <p:spPr>
            <a:xfrm>
              <a:off x="3511644" y="3707150"/>
              <a:ext cx="21207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227" name="Google Shape;227;p21"/>
            <p:cNvSpPr txBox="1"/>
            <p:nvPr/>
          </p:nvSpPr>
          <p:spPr>
            <a:xfrm>
              <a:off x="3511644" y="4024550"/>
              <a:ext cx="2120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Despite being red, Mars is actually a cold place</a:t>
              </a:r>
              <a:endParaRPr>
                <a:solidFill>
                  <a:schemeClr val="dk1"/>
                </a:solidFill>
                <a:latin typeface="Didact Gothic"/>
                <a:ea typeface="Didact Gothic"/>
                <a:cs typeface="Didact Gothic"/>
                <a:sym typeface="Didact Gothic"/>
              </a:endParaRPr>
            </a:p>
          </p:txBody>
        </p:sp>
      </p:grpSp>
      <p:grpSp>
        <p:nvGrpSpPr>
          <p:cNvPr id="228" name="Google Shape;228;p21"/>
          <p:cNvGrpSpPr/>
          <p:nvPr/>
        </p:nvGrpSpPr>
        <p:grpSpPr>
          <a:xfrm>
            <a:off x="4914856" y="1387300"/>
            <a:ext cx="2120700" cy="890100"/>
            <a:chOff x="4914856" y="1444500"/>
            <a:chExt cx="2120700" cy="890100"/>
          </a:xfrm>
        </p:grpSpPr>
        <p:sp>
          <p:nvSpPr>
            <p:cNvPr id="229" name="Google Shape;229;p21"/>
            <p:cNvSpPr txBox="1"/>
            <p:nvPr/>
          </p:nvSpPr>
          <p:spPr>
            <a:xfrm>
              <a:off x="4914856" y="1444500"/>
              <a:ext cx="21207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Jupiter</a:t>
              </a:r>
              <a:endParaRPr b="1" sz="2200">
                <a:solidFill>
                  <a:schemeClr val="dk1"/>
                </a:solidFill>
                <a:latin typeface="Old Standard TT"/>
                <a:ea typeface="Old Standard TT"/>
                <a:cs typeface="Old Standard TT"/>
                <a:sym typeface="Old Standard TT"/>
              </a:endParaRPr>
            </a:p>
          </p:txBody>
        </p:sp>
        <p:sp>
          <p:nvSpPr>
            <p:cNvPr id="230" name="Google Shape;230;p21"/>
            <p:cNvSpPr txBox="1"/>
            <p:nvPr/>
          </p:nvSpPr>
          <p:spPr>
            <a:xfrm>
              <a:off x="4914856" y="1761900"/>
              <a:ext cx="2120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Jupiter is the biggest planet of them all</a:t>
              </a:r>
              <a:endParaRPr>
                <a:solidFill>
                  <a:schemeClr val="dk1"/>
                </a:solidFill>
                <a:latin typeface="Didact Gothic"/>
                <a:ea typeface="Didact Gothic"/>
                <a:cs typeface="Didact Gothic"/>
                <a:sym typeface="Didact Gothic"/>
              </a:endParaRPr>
            </a:p>
          </p:txBody>
        </p:sp>
      </p:grpSp>
      <p:grpSp>
        <p:nvGrpSpPr>
          <p:cNvPr id="231" name="Google Shape;231;p21"/>
          <p:cNvGrpSpPr/>
          <p:nvPr/>
        </p:nvGrpSpPr>
        <p:grpSpPr>
          <a:xfrm>
            <a:off x="6318056" y="3649950"/>
            <a:ext cx="2120700" cy="890100"/>
            <a:chOff x="6318056" y="3707150"/>
            <a:chExt cx="2120700" cy="890100"/>
          </a:xfrm>
        </p:grpSpPr>
        <p:sp>
          <p:nvSpPr>
            <p:cNvPr id="232" name="Google Shape;232;p21"/>
            <p:cNvSpPr txBox="1"/>
            <p:nvPr/>
          </p:nvSpPr>
          <p:spPr>
            <a:xfrm>
              <a:off x="6318056" y="3707150"/>
              <a:ext cx="21207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Neptune</a:t>
              </a:r>
              <a:endParaRPr b="1" sz="2200">
                <a:solidFill>
                  <a:schemeClr val="dk1"/>
                </a:solidFill>
                <a:latin typeface="Old Standard TT"/>
                <a:ea typeface="Old Standard TT"/>
                <a:cs typeface="Old Standard TT"/>
                <a:sym typeface="Old Standard TT"/>
              </a:endParaRPr>
            </a:p>
          </p:txBody>
        </p:sp>
        <p:sp>
          <p:nvSpPr>
            <p:cNvPr id="233" name="Google Shape;233;p21"/>
            <p:cNvSpPr txBox="1"/>
            <p:nvPr/>
          </p:nvSpPr>
          <p:spPr>
            <a:xfrm>
              <a:off x="6318056" y="4024550"/>
              <a:ext cx="2120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the farthest planet from the Sun</a:t>
              </a:r>
              <a:endParaRPr>
                <a:solidFill>
                  <a:schemeClr val="dk1"/>
                </a:solidFill>
                <a:latin typeface="Didact Gothic"/>
                <a:ea typeface="Didact Gothic"/>
                <a:cs typeface="Didact Gothic"/>
                <a:sym typeface="Didact Gothic"/>
              </a:endParaRPr>
            </a:p>
          </p:txBody>
        </p:sp>
      </p:grpSp>
      <p:cxnSp>
        <p:nvCxnSpPr>
          <p:cNvPr id="234" name="Google Shape;234;p21"/>
          <p:cNvCxnSpPr>
            <a:stCxn id="214" idx="3"/>
            <a:endCxn id="215" idx="1"/>
          </p:cNvCxnSpPr>
          <p:nvPr/>
        </p:nvCxnSpPr>
        <p:spPr>
          <a:xfrm>
            <a:off x="2225207" y="2965544"/>
            <a:ext cx="483900" cy="0"/>
          </a:xfrm>
          <a:prstGeom prst="straightConnector1">
            <a:avLst/>
          </a:prstGeom>
          <a:noFill/>
          <a:ln cap="flat" cmpd="sng" w="9525">
            <a:solidFill>
              <a:schemeClr val="dk1"/>
            </a:solidFill>
            <a:prstDash val="solid"/>
            <a:round/>
            <a:headEnd len="med" w="med" type="none"/>
            <a:tailEnd len="med" w="med" type="none"/>
          </a:ln>
        </p:spPr>
      </p:cxnSp>
      <p:cxnSp>
        <p:nvCxnSpPr>
          <p:cNvPr id="235" name="Google Shape;235;p21"/>
          <p:cNvCxnSpPr>
            <a:stCxn id="215" idx="3"/>
            <a:endCxn id="216" idx="1"/>
          </p:cNvCxnSpPr>
          <p:nvPr/>
        </p:nvCxnSpPr>
        <p:spPr>
          <a:xfrm>
            <a:off x="3628401" y="2965544"/>
            <a:ext cx="483900" cy="0"/>
          </a:xfrm>
          <a:prstGeom prst="straightConnector1">
            <a:avLst/>
          </a:prstGeom>
          <a:noFill/>
          <a:ln cap="flat" cmpd="sng" w="9525">
            <a:solidFill>
              <a:schemeClr val="dk1"/>
            </a:solidFill>
            <a:prstDash val="solid"/>
            <a:round/>
            <a:headEnd len="med" w="med" type="none"/>
            <a:tailEnd len="med" w="med" type="none"/>
          </a:ln>
        </p:spPr>
      </p:cxnSp>
      <p:cxnSp>
        <p:nvCxnSpPr>
          <p:cNvPr id="236" name="Google Shape;236;p21"/>
          <p:cNvCxnSpPr>
            <a:stCxn id="216" idx="3"/>
            <a:endCxn id="217" idx="1"/>
          </p:cNvCxnSpPr>
          <p:nvPr/>
        </p:nvCxnSpPr>
        <p:spPr>
          <a:xfrm>
            <a:off x="5031594" y="2965544"/>
            <a:ext cx="483900" cy="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21"/>
          <p:cNvCxnSpPr>
            <a:stCxn id="217" idx="3"/>
            <a:endCxn id="218" idx="1"/>
          </p:cNvCxnSpPr>
          <p:nvPr/>
        </p:nvCxnSpPr>
        <p:spPr>
          <a:xfrm>
            <a:off x="6434788" y="2965544"/>
            <a:ext cx="483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2"/>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sp>
        <p:nvSpPr>
          <p:cNvPr id="243" name="Google Shape;243;p22"/>
          <p:cNvSpPr txBox="1"/>
          <p:nvPr>
            <p:ph idx="4294967295" type="title"/>
          </p:nvPr>
        </p:nvSpPr>
        <p:spPr>
          <a:xfrm flipH="1">
            <a:off x="1397000" y="1328075"/>
            <a:ext cx="11448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2/5</a:t>
            </a:r>
            <a:endParaRPr sz="2200"/>
          </a:p>
        </p:txBody>
      </p:sp>
      <p:sp>
        <p:nvSpPr>
          <p:cNvPr id="244" name="Google Shape;244;p22"/>
          <p:cNvSpPr txBox="1"/>
          <p:nvPr>
            <p:ph idx="4294967295" type="title"/>
          </p:nvPr>
        </p:nvSpPr>
        <p:spPr>
          <a:xfrm flipH="1">
            <a:off x="3999550" y="1328075"/>
            <a:ext cx="11448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3/5</a:t>
            </a:r>
            <a:endParaRPr sz="2200"/>
          </a:p>
        </p:txBody>
      </p:sp>
      <p:sp>
        <p:nvSpPr>
          <p:cNvPr id="245" name="Google Shape;245;p22"/>
          <p:cNvSpPr txBox="1"/>
          <p:nvPr>
            <p:ph idx="4294967295" type="title"/>
          </p:nvPr>
        </p:nvSpPr>
        <p:spPr>
          <a:xfrm flipH="1">
            <a:off x="6602150" y="1328075"/>
            <a:ext cx="11448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4/5</a:t>
            </a:r>
            <a:endParaRPr sz="2200"/>
          </a:p>
        </p:txBody>
      </p:sp>
      <p:sp>
        <p:nvSpPr>
          <p:cNvPr id="246" name="Google Shape;246;p22"/>
          <p:cNvSpPr/>
          <p:nvPr/>
        </p:nvSpPr>
        <p:spPr>
          <a:xfrm>
            <a:off x="1223838" y="20667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47" name="Google Shape;247;p22"/>
          <p:cNvSpPr/>
          <p:nvPr/>
        </p:nvSpPr>
        <p:spPr>
          <a:xfrm>
            <a:off x="1547188" y="20667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48" name="Google Shape;248;p22"/>
          <p:cNvSpPr/>
          <p:nvPr/>
        </p:nvSpPr>
        <p:spPr>
          <a:xfrm>
            <a:off x="1870538" y="2066775"/>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49" name="Google Shape;249;p22"/>
          <p:cNvSpPr/>
          <p:nvPr/>
        </p:nvSpPr>
        <p:spPr>
          <a:xfrm>
            <a:off x="2193888" y="2066775"/>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50" name="Google Shape;250;p22"/>
          <p:cNvSpPr/>
          <p:nvPr/>
        </p:nvSpPr>
        <p:spPr>
          <a:xfrm>
            <a:off x="2517238" y="2066775"/>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51" name="Google Shape;251;p22"/>
          <p:cNvSpPr/>
          <p:nvPr/>
        </p:nvSpPr>
        <p:spPr>
          <a:xfrm>
            <a:off x="3826438" y="20667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52" name="Google Shape;252;p22"/>
          <p:cNvSpPr/>
          <p:nvPr/>
        </p:nvSpPr>
        <p:spPr>
          <a:xfrm>
            <a:off x="4149788" y="20667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53" name="Google Shape;253;p22"/>
          <p:cNvSpPr/>
          <p:nvPr/>
        </p:nvSpPr>
        <p:spPr>
          <a:xfrm>
            <a:off x="4473138" y="20667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54" name="Google Shape;254;p22"/>
          <p:cNvSpPr/>
          <p:nvPr/>
        </p:nvSpPr>
        <p:spPr>
          <a:xfrm>
            <a:off x="4796488" y="2066775"/>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55" name="Google Shape;255;p22"/>
          <p:cNvSpPr/>
          <p:nvPr/>
        </p:nvSpPr>
        <p:spPr>
          <a:xfrm>
            <a:off x="5119838" y="2066775"/>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56" name="Google Shape;256;p22"/>
          <p:cNvSpPr/>
          <p:nvPr/>
        </p:nvSpPr>
        <p:spPr>
          <a:xfrm>
            <a:off x="6429038" y="20667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57" name="Google Shape;257;p22"/>
          <p:cNvSpPr/>
          <p:nvPr/>
        </p:nvSpPr>
        <p:spPr>
          <a:xfrm>
            <a:off x="6752388" y="20667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58" name="Google Shape;258;p22"/>
          <p:cNvSpPr/>
          <p:nvPr/>
        </p:nvSpPr>
        <p:spPr>
          <a:xfrm>
            <a:off x="7075738" y="20667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59" name="Google Shape;259;p22"/>
          <p:cNvSpPr/>
          <p:nvPr/>
        </p:nvSpPr>
        <p:spPr>
          <a:xfrm>
            <a:off x="7399088" y="2066775"/>
            <a:ext cx="197700" cy="1965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sp>
        <p:nvSpPr>
          <p:cNvPr id="260" name="Google Shape;260;p22"/>
          <p:cNvSpPr/>
          <p:nvPr/>
        </p:nvSpPr>
        <p:spPr>
          <a:xfrm>
            <a:off x="7722438" y="2066775"/>
            <a:ext cx="197700" cy="196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latin typeface="Old Standard TT"/>
              <a:ea typeface="Old Standard TT"/>
              <a:cs typeface="Old Standard TT"/>
              <a:sym typeface="Old Standard TT"/>
            </a:endParaRPr>
          </a:p>
        </p:txBody>
      </p:sp>
      <p:cxnSp>
        <p:nvCxnSpPr>
          <p:cNvPr id="261" name="Google Shape;261;p22"/>
          <p:cNvCxnSpPr>
            <a:stCxn id="262" idx="3"/>
            <a:endCxn id="263" idx="1"/>
          </p:cNvCxnSpPr>
          <p:nvPr/>
        </p:nvCxnSpPr>
        <p:spPr>
          <a:xfrm>
            <a:off x="2428950" y="4071644"/>
            <a:ext cx="1683300" cy="0"/>
          </a:xfrm>
          <a:prstGeom prst="straightConnector1">
            <a:avLst/>
          </a:prstGeom>
          <a:noFill/>
          <a:ln cap="flat" cmpd="sng" w="9525">
            <a:solidFill>
              <a:schemeClr val="dk1"/>
            </a:solidFill>
            <a:prstDash val="solid"/>
            <a:round/>
            <a:headEnd len="med" w="med" type="none"/>
            <a:tailEnd len="med" w="med" type="none"/>
          </a:ln>
        </p:spPr>
      </p:cxnSp>
      <p:cxnSp>
        <p:nvCxnSpPr>
          <p:cNvPr id="264" name="Google Shape;264;p22"/>
          <p:cNvCxnSpPr>
            <a:stCxn id="263" idx="3"/>
            <a:endCxn id="265" idx="1"/>
          </p:cNvCxnSpPr>
          <p:nvPr/>
        </p:nvCxnSpPr>
        <p:spPr>
          <a:xfrm>
            <a:off x="5031550" y="4071644"/>
            <a:ext cx="1683300" cy="0"/>
          </a:xfrm>
          <a:prstGeom prst="straightConnector1">
            <a:avLst/>
          </a:prstGeom>
          <a:noFill/>
          <a:ln cap="flat" cmpd="sng" w="9525">
            <a:solidFill>
              <a:schemeClr val="dk1"/>
            </a:solidFill>
            <a:prstDash val="solid"/>
            <a:round/>
            <a:headEnd len="med" w="med" type="none"/>
            <a:tailEnd len="med" w="med" type="none"/>
          </a:ln>
        </p:spPr>
      </p:cxnSp>
      <p:grpSp>
        <p:nvGrpSpPr>
          <p:cNvPr id="266" name="Google Shape;266;p22"/>
          <p:cNvGrpSpPr/>
          <p:nvPr/>
        </p:nvGrpSpPr>
        <p:grpSpPr>
          <a:xfrm>
            <a:off x="976350" y="2391076"/>
            <a:ext cx="1986000" cy="2140168"/>
            <a:chOff x="976350" y="2391076"/>
            <a:chExt cx="1986000" cy="2140168"/>
          </a:xfrm>
        </p:grpSpPr>
        <p:sp>
          <p:nvSpPr>
            <p:cNvPr id="262" name="Google Shape;262;p22"/>
            <p:cNvSpPr/>
            <p:nvPr/>
          </p:nvSpPr>
          <p:spPr>
            <a:xfrm>
              <a:off x="1509750" y="3612044"/>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Old Standard TT"/>
                  <a:ea typeface="Old Standard TT"/>
                  <a:cs typeface="Old Standard TT"/>
                  <a:sym typeface="Old Standard TT"/>
                </a:rPr>
                <a:t>01</a:t>
              </a:r>
              <a:endParaRPr sz="4000">
                <a:solidFill>
                  <a:srgbClr val="191919"/>
                </a:solidFill>
              </a:endParaRPr>
            </a:p>
          </p:txBody>
        </p:sp>
        <p:grpSp>
          <p:nvGrpSpPr>
            <p:cNvPr id="267" name="Google Shape;267;p22"/>
            <p:cNvGrpSpPr/>
            <p:nvPr/>
          </p:nvGrpSpPr>
          <p:grpSpPr>
            <a:xfrm>
              <a:off x="976350" y="2391076"/>
              <a:ext cx="1986000" cy="919297"/>
              <a:chOff x="6039425" y="1466537"/>
              <a:chExt cx="1986000" cy="919297"/>
            </a:xfrm>
          </p:grpSpPr>
          <p:sp>
            <p:nvSpPr>
              <p:cNvPr id="268" name="Google Shape;268;p22"/>
              <p:cNvSpPr txBox="1"/>
              <p:nvPr/>
            </p:nvSpPr>
            <p:spPr>
              <a:xfrm>
                <a:off x="6039425" y="1832934"/>
                <a:ext cx="1986000" cy="55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Mars is actually a very cold place</a:t>
                </a:r>
                <a:endParaRPr>
                  <a:solidFill>
                    <a:schemeClr val="dk1"/>
                  </a:solidFill>
                  <a:latin typeface="Didact Gothic"/>
                  <a:ea typeface="Didact Gothic"/>
                  <a:cs typeface="Didact Gothic"/>
                  <a:sym typeface="Didact Gothic"/>
                </a:endParaRPr>
              </a:p>
            </p:txBody>
          </p:sp>
          <p:sp>
            <p:nvSpPr>
              <p:cNvPr id="269" name="Google Shape;269;p22"/>
              <p:cNvSpPr txBox="1"/>
              <p:nvPr/>
            </p:nvSpPr>
            <p:spPr>
              <a:xfrm>
                <a:off x="6039425" y="1466537"/>
                <a:ext cx="1986000" cy="52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grpSp>
      </p:grpSp>
      <p:grpSp>
        <p:nvGrpSpPr>
          <p:cNvPr id="270" name="Google Shape;270;p22"/>
          <p:cNvGrpSpPr/>
          <p:nvPr/>
        </p:nvGrpSpPr>
        <p:grpSpPr>
          <a:xfrm>
            <a:off x="6181549" y="2395881"/>
            <a:ext cx="1986001" cy="2135363"/>
            <a:chOff x="6181549" y="2395881"/>
            <a:chExt cx="1986001" cy="2135363"/>
          </a:xfrm>
        </p:grpSpPr>
        <p:sp>
          <p:nvSpPr>
            <p:cNvPr id="265" name="Google Shape;265;p22"/>
            <p:cNvSpPr/>
            <p:nvPr/>
          </p:nvSpPr>
          <p:spPr>
            <a:xfrm>
              <a:off x="6714949" y="3612044"/>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Old Standard TT"/>
                  <a:ea typeface="Old Standard TT"/>
                  <a:cs typeface="Old Standard TT"/>
                  <a:sym typeface="Old Standard TT"/>
                </a:rPr>
                <a:t>03</a:t>
              </a:r>
              <a:endParaRPr sz="4000">
                <a:solidFill>
                  <a:srgbClr val="191919"/>
                </a:solidFill>
              </a:endParaRPr>
            </a:p>
          </p:txBody>
        </p:sp>
        <p:grpSp>
          <p:nvGrpSpPr>
            <p:cNvPr id="271" name="Google Shape;271;p22"/>
            <p:cNvGrpSpPr/>
            <p:nvPr/>
          </p:nvGrpSpPr>
          <p:grpSpPr>
            <a:xfrm>
              <a:off x="6181549" y="2395881"/>
              <a:ext cx="1986001" cy="919287"/>
              <a:chOff x="6039436" y="2582962"/>
              <a:chExt cx="1986001" cy="919287"/>
            </a:xfrm>
          </p:grpSpPr>
          <p:sp>
            <p:nvSpPr>
              <p:cNvPr id="272" name="Google Shape;272;p22"/>
              <p:cNvSpPr txBox="1"/>
              <p:nvPr/>
            </p:nvSpPr>
            <p:spPr>
              <a:xfrm>
                <a:off x="6039436" y="2582962"/>
                <a:ext cx="1986000" cy="52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273" name="Google Shape;273;p22"/>
              <p:cNvSpPr txBox="1"/>
              <p:nvPr/>
            </p:nvSpPr>
            <p:spPr>
              <a:xfrm>
                <a:off x="6039438" y="2949349"/>
                <a:ext cx="1986000" cy="55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a:t>
                </a:r>
                <a:endParaRPr>
                  <a:solidFill>
                    <a:schemeClr val="dk1"/>
                  </a:solidFill>
                  <a:latin typeface="Didact Gothic"/>
                  <a:ea typeface="Didact Gothic"/>
                  <a:cs typeface="Didact Gothic"/>
                  <a:sym typeface="Didact Gothic"/>
                </a:endParaRPr>
              </a:p>
            </p:txBody>
          </p:sp>
        </p:grpSp>
      </p:grpSp>
      <p:grpSp>
        <p:nvGrpSpPr>
          <p:cNvPr id="274" name="Google Shape;274;p22"/>
          <p:cNvGrpSpPr/>
          <p:nvPr/>
        </p:nvGrpSpPr>
        <p:grpSpPr>
          <a:xfrm>
            <a:off x="3578950" y="2395881"/>
            <a:ext cx="1986001" cy="2135363"/>
            <a:chOff x="3578950" y="2395881"/>
            <a:chExt cx="1986001" cy="2135363"/>
          </a:xfrm>
        </p:grpSpPr>
        <p:sp>
          <p:nvSpPr>
            <p:cNvPr id="263" name="Google Shape;263;p22"/>
            <p:cNvSpPr/>
            <p:nvPr/>
          </p:nvSpPr>
          <p:spPr>
            <a:xfrm>
              <a:off x="4112350" y="3612044"/>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Old Standard TT"/>
                  <a:ea typeface="Old Standard TT"/>
                  <a:cs typeface="Old Standard TT"/>
                  <a:sym typeface="Old Standard TT"/>
                </a:rPr>
                <a:t>02</a:t>
              </a:r>
              <a:endParaRPr sz="4000">
                <a:solidFill>
                  <a:srgbClr val="191919"/>
                </a:solidFill>
              </a:endParaRPr>
            </a:p>
          </p:txBody>
        </p:sp>
        <p:grpSp>
          <p:nvGrpSpPr>
            <p:cNvPr id="275" name="Google Shape;275;p22"/>
            <p:cNvGrpSpPr/>
            <p:nvPr/>
          </p:nvGrpSpPr>
          <p:grpSpPr>
            <a:xfrm>
              <a:off x="3578950" y="2395881"/>
              <a:ext cx="1986001" cy="919287"/>
              <a:chOff x="6039437" y="3699387"/>
              <a:chExt cx="1986001" cy="919287"/>
            </a:xfrm>
          </p:grpSpPr>
          <p:sp>
            <p:nvSpPr>
              <p:cNvPr id="276" name="Google Shape;276;p22"/>
              <p:cNvSpPr txBox="1"/>
              <p:nvPr/>
            </p:nvSpPr>
            <p:spPr>
              <a:xfrm>
                <a:off x="6039437" y="3699387"/>
                <a:ext cx="1986000" cy="52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277" name="Google Shape;277;p22"/>
              <p:cNvSpPr txBox="1"/>
              <p:nvPr/>
            </p:nvSpPr>
            <p:spPr>
              <a:xfrm>
                <a:off x="6039438" y="4065774"/>
                <a:ext cx="1986000" cy="55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3"/>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cxnSp>
        <p:nvCxnSpPr>
          <p:cNvPr id="283" name="Google Shape;283;p23"/>
          <p:cNvCxnSpPr>
            <a:stCxn id="284" idx="2"/>
            <a:endCxn id="285" idx="0"/>
          </p:cNvCxnSpPr>
          <p:nvPr/>
        </p:nvCxnSpPr>
        <p:spPr>
          <a:xfrm rot="5400000">
            <a:off x="1951731" y="3017325"/>
            <a:ext cx="439500" cy="850200"/>
          </a:xfrm>
          <a:prstGeom prst="bentConnector3">
            <a:avLst>
              <a:gd fmla="val 50006" name="adj1"/>
            </a:avLst>
          </a:prstGeom>
          <a:noFill/>
          <a:ln cap="flat" cmpd="sng" w="9525">
            <a:solidFill>
              <a:schemeClr val="dk1"/>
            </a:solidFill>
            <a:prstDash val="solid"/>
            <a:round/>
            <a:headEnd len="med" w="med" type="none"/>
            <a:tailEnd len="med" w="med" type="none"/>
          </a:ln>
        </p:spPr>
      </p:cxnSp>
      <p:cxnSp>
        <p:nvCxnSpPr>
          <p:cNvPr id="286" name="Google Shape;286;p23"/>
          <p:cNvCxnSpPr>
            <a:stCxn id="284" idx="2"/>
            <a:endCxn id="287" idx="0"/>
          </p:cNvCxnSpPr>
          <p:nvPr/>
        </p:nvCxnSpPr>
        <p:spPr>
          <a:xfrm flipH="1" rot="-5400000">
            <a:off x="2801781" y="3017475"/>
            <a:ext cx="439500" cy="849900"/>
          </a:xfrm>
          <a:prstGeom prst="bentConnector3">
            <a:avLst>
              <a:gd fmla="val 50004" name="adj1"/>
            </a:avLst>
          </a:prstGeom>
          <a:noFill/>
          <a:ln cap="flat" cmpd="sng" w="9525">
            <a:solidFill>
              <a:schemeClr val="dk1"/>
            </a:solidFill>
            <a:prstDash val="solid"/>
            <a:round/>
            <a:headEnd len="med" w="med" type="none"/>
            <a:tailEnd len="med" w="med" type="none"/>
          </a:ln>
        </p:spPr>
      </p:cxnSp>
      <p:cxnSp>
        <p:nvCxnSpPr>
          <p:cNvPr id="288" name="Google Shape;288;p23"/>
          <p:cNvCxnSpPr>
            <a:stCxn id="289" idx="2"/>
            <a:endCxn id="290" idx="0"/>
          </p:cNvCxnSpPr>
          <p:nvPr/>
        </p:nvCxnSpPr>
        <p:spPr>
          <a:xfrm rot="5400000">
            <a:off x="5902656" y="3017338"/>
            <a:ext cx="439500" cy="850200"/>
          </a:xfrm>
          <a:prstGeom prst="bentConnector3">
            <a:avLst>
              <a:gd fmla="val 50005" name="adj1"/>
            </a:avLst>
          </a:prstGeom>
          <a:noFill/>
          <a:ln cap="flat" cmpd="sng" w="9525">
            <a:solidFill>
              <a:schemeClr val="dk1"/>
            </a:solidFill>
            <a:prstDash val="solid"/>
            <a:round/>
            <a:headEnd len="med" w="med" type="none"/>
            <a:tailEnd len="med" w="med" type="none"/>
          </a:ln>
        </p:spPr>
      </p:cxnSp>
      <p:cxnSp>
        <p:nvCxnSpPr>
          <p:cNvPr id="291" name="Google Shape;291;p23"/>
          <p:cNvCxnSpPr>
            <a:stCxn id="289" idx="2"/>
            <a:endCxn id="292" idx="0"/>
          </p:cNvCxnSpPr>
          <p:nvPr/>
        </p:nvCxnSpPr>
        <p:spPr>
          <a:xfrm flipH="1" rot="-5400000">
            <a:off x="6752706" y="3017488"/>
            <a:ext cx="439500" cy="849900"/>
          </a:xfrm>
          <a:prstGeom prst="bentConnector3">
            <a:avLst>
              <a:gd fmla="val 50003" name="adj1"/>
            </a:avLst>
          </a:prstGeom>
          <a:noFill/>
          <a:ln cap="flat" cmpd="sng" w="9525">
            <a:solidFill>
              <a:schemeClr val="dk1"/>
            </a:solidFill>
            <a:prstDash val="solid"/>
            <a:round/>
            <a:headEnd len="med" w="med" type="none"/>
            <a:tailEnd len="med" w="med" type="none"/>
          </a:ln>
        </p:spPr>
      </p:cxnSp>
      <p:sp>
        <p:nvSpPr>
          <p:cNvPr id="293" name="Google Shape;293;p23"/>
          <p:cNvSpPr/>
          <p:nvPr/>
        </p:nvSpPr>
        <p:spPr>
          <a:xfrm>
            <a:off x="2136982" y="1305457"/>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Old Standard TT"/>
                <a:ea typeface="Old Standard TT"/>
                <a:cs typeface="Old Standard TT"/>
                <a:sym typeface="Old Standard TT"/>
              </a:rPr>
              <a:t>A</a:t>
            </a:r>
            <a:endParaRPr sz="4000">
              <a:solidFill>
                <a:srgbClr val="191919"/>
              </a:solidFill>
            </a:endParaRPr>
          </a:p>
        </p:txBody>
      </p:sp>
      <p:sp>
        <p:nvSpPr>
          <p:cNvPr id="294" name="Google Shape;294;p23"/>
          <p:cNvSpPr/>
          <p:nvPr/>
        </p:nvSpPr>
        <p:spPr>
          <a:xfrm>
            <a:off x="6087907" y="1305457"/>
            <a:ext cx="919200" cy="919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Old Standard TT"/>
                <a:ea typeface="Old Standard TT"/>
                <a:cs typeface="Old Standard TT"/>
                <a:sym typeface="Old Standard TT"/>
              </a:rPr>
              <a:t>B</a:t>
            </a:r>
            <a:endParaRPr sz="4000">
              <a:solidFill>
                <a:srgbClr val="191919"/>
              </a:solidFill>
            </a:endParaRPr>
          </a:p>
        </p:txBody>
      </p:sp>
      <p:cxnSp>
        <p:nvCxnSpPr>
          <p:cNvPr id="295" name="Google Shape;295;p23"/>
          <p:cNvCxnSpPr>
            <a:stCxn id="293" idx="3"/>
            <a:endCxn id="294" idx="1"/>
          </p:cNvCxnSpPr>
          <p:nvPr/>
        </p:nvCxnSpPr>
        <p:spPr>
          <a:xfrm>
            <a:off x="3056182" y="1765057"/>
            <a:ext cx="3031800" cy="0"/>
          </a:xfrm>
          <a:prstGeom prst="straightConnector1">
            <a:avLst/>
          </a:prstGeom>
          <a:noFill/>
          <a:ln cap="flat" cmpd="sng" w="9525">
            <a:solidFill>
              <a:schemeClr val="dk1"/>
            </a:solidFill>
            <a:prstDash val="solid"/>
            <a:round/>
            <a:headEnd len="med" w="med" type="none"/>
            <a:tailEnd len="med" w="med" type="none"/>
          </a:ln>
        </p:spPr>
      </p:cxnSp>
      <p:grpSp>
        <p:nvGrpSpPr>
          <p:cNvPr id="296" name="Google Shape;296;p23"/>
          <p:cNvGrpSpPr/>
          <p:nvPr/>
        </p:nvGrpSpPr>
        <p:grpSpPr>
          <a:xfrm>
            <a:off x="2596575" y="3662213"/>
            <a:ext cx="1700100" cy="938013"/>
            <a:chOff x="2333050" y="1193338"/>
            <a:chExt cx="1700100" cy="938013"/>
          </a:xfrm>
        </p:grpSpPr>
        <p:sp>
          <p:nvSpPr>
            <p:cNvPr id="287" name="Google Shape;287;p23"/>
            <p:cNvSpPr txBox="1"/>
            <p:nvPr/>
          </p:nvSpPr>
          <p:spPr>
            <a:xfrm>
              <a:off x="2333050" y="1193338"/>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Mercury</a:t>
              </a:r>
              <a:endParaRPr b="1" sz="2200">
                <a:solidFill>
                  <a:schemeClr val="dk1"/>
                </a:solidFill>
                <a:latin typeface="Old Standard TT"/>
                <a:ea typeface="Old Standard TT"/>
                <a:cs typeface="Old Standard TT"/>
                <a:sym typeface="Old Standard TT"/>
              </a:endParaRPr>
            </a:p>
          </p:txBody>
        </p:sp>
        <p:sp>
          <p:nvSpPr>
            <p:cNvPr id="297" name="Google Shape;297;p23"/>
            <p:cNvSpPr txBox="1"/>
            <p:nvPr/>
          </p:nvSpPr>
          <p:spPr>
            <a:xfrm>
              <a:off x="2333050" y="155865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the closest planet to the Sun</a:t>
              </a:r>
              <a:endParaRPr>
                <a:solidFill>
                  <a:schemeClr val="dk1"/>
                </a:solidFill>
                <a:latin typeface="Didact Gothic"/>
                <a:ea typeface="Didact Gothic"/>
                <a:cs typeface="Didact Gothic"/>
                <a:sym typeface="Didact Gothic"/>
              </a:endParaRPr>
            </a:p>
          </p:txBody>
        </p:sp>
      </p:grpSp>
      <p:grpSp>
        <p:nvGrpSpPr>
          <p:cNvPr id="298" name="Google Shape;298;p23"/>
          <p:cNvGrpSpPr/>
          <p:nvPr/>
        </p:nvGrpSpPr>
        <p:grpSpPr>
          <a:xfrm>
            <a:off x="4847398" y="3662231"/>
            <a:ext cx="1700102" cy="937975"/>
            <a:chOff x="4489048" y="3655425"/>
            <a:chExt cx="1700102" cy="937975"/>
          </a:xfrm>
        </p:grpSpPr>
        <p:sp>
          <p:nvSpPr>
            <p:cNvPr id="290" name="Google Shape;290;p23"/>
            <p:cNvSpPr txBox="1"/>
            <p:nvPr/>
          </p:nvSpPr>
          <p:spPr>
            <a:xfrm>
              <a:off x="4489048" y="3655425"/>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Venus</a:t>
              </a:r>
              <a:endParaRPr b="1" sz="2200">
                <a:solidFill>
                  <a:schemeClr val="dk1"/>
                </a:solidFill>
                <a:latin typeface="Old Standard TT"/>
                <a:ea typeface="Old Standard TT"/>
                <a:cs typeface="Old Standard TT"/>
                <a:sym typeface="Old Standard TT"/>
              </a:endParaRPr>
            </a:p>
          </p:txBody>
        </p:sp>
        <p:sp>
          <p:nvSpPr>
            <p:cNvPr id="299" name="Google Shape;299;p23"/>
            <p:cNvSpPr txBox="1"/>
            <p:nvPr/>
          </p:nvSpPr>
          <p:spPr>
            <a:xfrm>
              <a:off x="4489050" y="402070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grpSp>
      <p:grpSp>
        <p:nvGrpSpPr>
          <p:cNvPr id="300" name="Google Shape;300;p23"/>
          <p:cNvGrpSpPr/>
          <p:nvPr/>
        </p:nvGrpSpPr>
        <p:grpSpPr>
          <a:xfrm>
            <a:off x="6547502" y="3662213"/>
            <a:ext cx="1700104" cy="938013"/>
            <a:chOff x="6645052" y="1193338"/>
            <a:chExt cx="1700104" cy="938013"/>
          </a:xfrm>
        </p:grpSpPr>
        <p:sp>
          <p:nvSpPr>
            <p:cNvPr id="292" name="Google Shape;292;p23"/>
            <p:cNvSpPr txBox="1"/>
            <p:nvPr/>
          </p:nvSpPr>
          <p:spPr>
            <a:xfrm>
              <a:off x="6645052" y="1193338"/>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Jupiter</a:t>
              </a:r>
              <a:endParaRPr b="1" sz="2200">
                <a:solidFill>
                  <a:schemeClr val="dk1"/>
                </a:solidFill>
                <a:latin typeface="Old Standard TT"/>
                <a:ea typeface="Old Standard TT"/>
                <a:cs typeface="Old Standard TT"/>
                <a:sym typeface="Old Standard TT"/>
              </a:endParaRPr>
            </a:p>
          </p:txBody>
        </p:sp>
        <p:sp>
          <p:nvSpPr>
            <p:cNvPr id="301" name="Google Shape;301;p23"/>
            <p:cNvSpPr txBox="1"/>
            <p:nvPr/>
          </p:nvSpPr>
          <p:spPr>
            <a:xfrm>
              <a:off x="6645056" y="155865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Jupiter is the biggest planet</a:t>
              </a:r>
              <a:endParaRPr>
                <a:solidFill>
                  <a:schemeClr val="dk1"/>
                </a:solidFill>
                <a:latin typeface="Didact Gothic"/>
                <a:ea typeface="Didact Gothic"/>
                <a:cs typeface="Didact Gothic"/>
                <a:sym typeface="Didact Gothic"/>
              </a:endParaRPr>
            </a:p>
          </p:txBody>
        </p:sp>
      </p:grpSp>
      <p:grpSp>
        <p:nvGrpSpPr>
          <p:cNvPr id="302" name="Google Shape;302;p23"/>
          <p:cNvGrpSpPr/>
          <p:nvPr/>
        </p:nvGrpSpPr>
        <p:grpSpPr>
          <a:xfrm>
            <a:off x="5697454" y="2284675"/>
            <a:ext cx="1700102" cy="938013"/>
            <a:chOff x="4489054" y="1193338"/>
            <a:chExt cx="1700102" cy="938013"/>
          </a:xfrm>
        </p:grpSpPr>
        <p:sp>
          <p:nvSpPr>
            <p:cNvPr id="303" name="Google Shape;303;p23"/>
            <p:cNvSpPr txBox="1"/>
            <p:nvPr/>
          </p:nvSpPr>
          <p:spPr>
            <a:xfrm>
              <a:off x="4489054" y="1193338"/>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Saturn</a:t>
              </a:r>
              <a:endParaRPr b="1" sz="2200">
                <a:solidFill>
                  <a:schemeClr val="dk1"/>
                </a:solidFill>
                <a:latin typeface="Old Standard TT"/>
                <a:ea typeface="Old Standard TT"/>
                <a:cs typeface="Old Standard TT"/>
                <a:sym typeface="Old Standard TT"/>
              </a:endParaRPr>
            </a:p>
          </p:txBody>
        </p:sp>
        <p:sp>
          <p:nvSpPr>
            <p:cNvPr id="289" name="Google Shape;289;p23"/>
            <p:cNvSpPr txBox="1"/>
            <p:nvPr/>
          </p:nvSpPr>
          <p:spPr>
            <a:xfrm>
              <a:off x="4489056" y="155865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a gas giant and has several rings</a:t>
              </a:r>
              <a:endParaRPr>
                <a:solidFill>
                  <a:schemeClr val="dk1"/>
                </a:solidFill>
                <a:latin typeface="Didact Gothic"/>
                <a:ea typeface="Didact Gothic"/>
                <a:cs typeface="Didact Gothic"/>
                <a:sym typeface="Didact Gothic"/>
              </a:endParaRPr>
            </a:p>
          </p:txBody>
        </p:sp>
      </p:grpSp>
      <p:grpSp>
        <p:nvGrpSpPr>
          <p:cNvPr id="304" name="Google Shape;304;p23"/>
          <p:cNvGrpSpPr/>
          <p:nvPr/>
        </p:nvGrpSpPr>
        <p:grpSpPr>
          <a:xfrm>
            <a:off x="896475" y="3662231"/>
            <a:ext cx="1700100" cy="937975"/>
            <a:chOff x="2333050" y="3655425"/>
            <a:chExt cx="1700100" cy="937975"/>
          </a:xfrm>
        </p:grpSpPr>
        <p:sp>
          <p:nvSpPr>
            <p:cNvPr id="285" name="Google Shape;285;p23"/>
            <p:cNvSpPr txBox="1"/>
            <p:nvPr/>
          </p:nvSpPr>
          <p:spPr>
            <a:xfrm>
              <a:off x="2333050" y="3655425"/>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Mars</a:t>
              </a:r>
              <a:endParaRPr b="1" sz="2200">
                <a:solidFill>
                  <a:schemeClr val="dk1"/>
                </a:solidFill>
                <a:latin typeface="Old Standard TT"/>
                <a:ea typeface="Old Standard TT"/>
                <a:cs typeface="Old Standard TT"/>
                <a:sym typeface="Old Standard TT"/>
              </a:endParaRPr>
            </a:p>
          </p:txBody>
        </p:sp>
        <p:sp>
          <p:nvSpPr>
            <p:cNvPr id="305" name="Google Shape;305;p23"/>
            <p:cNvSpPr txBox="1"/>
            <p:nvPr/>
          </p:nvSpPr>
          <p:spPr>
            <a:xfrm>
              <a:off x="2333050" y="402070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Despite being red, Mars is cold</a:t>
              </a:r>
              <a:endParaRPr>
                <a:solidFill>
                  <a:schemeClr val="dk1"/>
                </a:solidFill>
                <a:latin typeface="Didact Gothic"/>
                <a:ea typeface="Didact Gothic"/>
                <a:cs typeface="Didact Gothic"/>
                <a:sym typeface="Didact Gothic"/>
              </a:endParaRPr>
            </a:p>
          </p:txBody>
        </p:sp>
      </p:grpSp>
      <p:grpSp>
        <p:nvGrpSpPr>
          <p:cNvPr id="306" name="Google Shape;306;p23"/>
          <p:cNvGrpSpPr/>
          <p:nvPr/>
        </p:nvGrpSpPr>
        <p:grpSpPr>
          <a:xfrm>
            <a:off x="1746527" y="2284700"/>
            <a:ext cx="1700104" cy="937975"/>
            <a:chOff x="6645052" y="3655425"/>
            <a:chExt cx="1700104" cy="937975"/>
          </a:xfrm>
        </p:grpSpPr>
        <p:sp>
          <p:nvSpPr>
            <p:cNvPr id="307" name="Google Shape;307;p23"/>
            <p:cNvSpPr txBox="1"/>
            <p:nvPr/>
          </p:nvSpPr>
          <p:spPr>
            <a:xfrm>
              <a:off x="6645052" y="3655425"/>
              <a:ext cx="1700100" cy="47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Neptune</a:t>
              </a:r>
              <a:endParaRPr b="1" sz="2200">
                <a:solidFill>
                  <a:schemeClr val="dk1"/>
                </a:solidFill>
                <a:latin typeface="Old Standard TT"/>
                <a:ea typeface="Old Standard TT"/>
                <a:cs typeface="Old Standard TT"/>
                <a:sym typeface="Old Standard TT"/>
              </a:endParaRPr>
            </a:p>
          </p:txBody>
        </p:sp>
        <p:sp>
          <p:nvSpPr>
            <p:cNvPr id="284" name="Google Shape;284;p23"/>
            <p:cNvSpPr txBox="1"/>
            <p:nvPr/>
          </p:nvSpPr>
          <p:spPr>
            <a:xfrm>
              <a:off x="6645056" y="4020700"/>
              <a:ext cx="1700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It’s the farthest planet from the Sun</a:t>
              </a:r>
              <a:endParaRPr>
                <a:solidFill>
                  <a:schemeClr val="dk1"/>
                </a:solidFill>
                <a:latin typeface="Didact Gothic"/>
                <a:ea typeface="Didact Gothic"/>
                <a:cs typeface="Didact Gothic"/>
                <a:sym typeface="Didact Gothic"/>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4"/>
          <p:cNvSpPr txBox="1"/>
          <p:nvPr>
            <p:ph type="title"/>
          </p:nvPr>
        </p:nvSpPr>
        <p:spPr>
          <a:xfrm>
            <a:off x="720000" y="527825"/>
            <a:ext cx="7704000" cy="62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Formal research paper slideshow</a:t>
            </a:r>
            <a:endParaRPr/>
          </a:p>
        </p:txBody>
      </p:sp>
      <p:graphicFrame>
        <p:nvGraphicFramePr>
          <p:cNvPr id="313" name="Google Shape;313;p24"/>
          <p:cNvGraphicFramePr/>
          <p:nvPr/>
        </p:nvGraphicFramePr>
        <p:xfrm>
          <a:off x="754413" y="1390125"/>
          <a:ext cx="3000000" cy="3000000"/>
        </p:xfrm>
        <a:graphic>
          <a:graphicData uri="http://schemas.openxmlformats.org/drawingml/2006/table">
            <a:tbl>
              <a:tblPr>
                <a:noFill/>
                <a:tableStyleId>{B030EE6A-F5E3-450B-9A4B-58BFA562305B}</a:tableStyleId>
              </a:tblPr>
              <a:tblGrid>
                <a:gridCol w="1676150"/>
                <a:gridCol w="1489750"/>
                <a:gridCol w="1489750"/>
                <a:gridCol w="1489750"/>
                <a:gridCol w="1489750"/>
              </a:tblGrid>
              <a:tr h="430450">
                <a:tc>
                  <a:txBody>
                    <a:bodyPr/>
                    <a:lstStyle/>
                    <a:p>
                      <a:pPr indent="0" lvl="0" marL="0" rtl="0" algn="ctr">
                        <a:spcBef>
                          <a:spcPts val="0"/>
                        </a:spcBef>
                        <a:spcAft>
                          <a:spcPts val="0"/>
                        </a:spcAft>
                        <a:buNone/>
                      </a:pPr>
                      <a:r>
                        <a:t/>
                      </a:r>
                      <a:endParaRPr>
                        <a:solidFill>
                          <a:srgbClr val="38383B"/>
                        </a:solidFill>
                        <a:latin typeface="Old Standard TT"/>
                        <a:ea typeface="Old Standard TT"/>
                        <a:cs typeface="Old Standard TT"/>
                        <a:sym typeface="Old Standard T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Jan</a:t>
                      </a:r>
                      <a:endParaRPr b="1" sz="2200">
                        <a:solidFill>
                          <a:schemeClr val="dk1"/>
                        </a:solidFill>
                        <a:latin typeface="Old Standard TT"/>
                        <a:ea typeface="Old Standard TT"/>
                        <a:cs typeface="Old Standard TT"/>
                        <a:sym typeface="Old Standard TT"/>
                      </a:endParaRPr>
                    </a:p>
                  </a:txBody>
                  <a:tcPr marT="82275" marB="1280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Feb</a:t>
                      </a:r>
                      <a:endParaRPr b="1" sz="2200">
                        <a:solidFill>
                          <a:schemeClr val="dk1"/>
                        </a:solidFill>
                        <a:latin typeface="Old Standard TT"/>
                        <a:ea typeface="Old Standard TT"/>
                        <a:cs typeface="Old Standard TT"/>
                        <a:sym typeface="Old Standard TT"/>
                      </a:endParaRPr>
                    </a:p>
                  </a:txBody>
                  <a:tcPr marT="82275" marB="1280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Mar</a:t>
                      </a:r>
                      <a:endParaRPr b="1" sz="2200">
                        <a:solidFill>
                          <a:schemeClr val="dk1"/>
                        </a:solidFill>
                        <a:latin typeface="Old Standard TT"/>
                        <a:ea typeface="Old Standard TT"/>
                        <a:cs typeface="Old Standard TT"/>
                        <a:sym typeface="Old Standard TT"/>
                      </a:endParaRPr>
                    </a:p>
                  </a:txBody>
                  <a:tcPr marT="82275" marB="1280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Apr</a:t>
                      </a:r>
                      <a:endParaRPr b="1" sz="2200">
                        <a:solidFill>
                          <a:schemeClr val="dk1"/>
                        </a:solidFill>
                        <a:latin typeface="Old Standard TT"/>
                        <a:ea typeface="Old Standard TT"/>
                        <a:cs typeface="Old Standard TT"/>
                        <a:sym typeface="Old Standard TT"/>
                      </a:endParaRPr>
                    </a:p>
                  </a:txBody>
                  <a:tcPr marT="82275" marB="1280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661200">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Process 1</a:t>
                      </a:r>
                      <a:endParaRPr b="1" sz="2200">
                        <a:solidFill>
                          <a:schemeClr val="dk1"/>
                        </a:solidFill>
                        <a:latin typeface="Old Standard TT"/>
                        <a:ea typeface="Old Standard TT"/>
                        <a:cs typeface="Old Standard TT"/>
                        <a:sym typeface="Old Standard TT"/>
                      </a:endParaRPr>
                    </a:p>
                  </a:txBody>
                  <a:tcPr marT="91425" marB="13715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61200">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Process 2</a:t>
                      </a:r>
                      <a:endParaRPr b="1" sz="2200">
                        <a:solidFill>
                          <a:schemeClr val="dk1"/>
                        </a:solidFill>
                        <a:latin typeface="Old Standard TT"/>
                        <a:ea typeface="Old Standard TT"/>
                        <a:cs typeface="Old Standard TT"/>
                        <a:sym typeface="Old Standard TT"/>
                      </a:endParaRPr>
                    </a:p>
                  </a:txBody>
                  <a:tcPr marT="91425" marB="13715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61200">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Process 3</a:t>
                      </a:r>
                      <a:endParaRPr b="1" sz="2200">
                        <a:solidFill>
                          <a:schemeClr val="dk1"/>
                        </a:solidFill>
                        <a:latin typeface="Old Standard TT"/>
                        <a:ea typeface="Old Standard TT"/>
                        <a:cs typeface="Old Standard TT"/>
                        <a:sym typeface="Old Standard TT"/>
                      </a:endParaRPr>
                    </a:p>
                  </a:txBody>
                  <a:tcPr marT="91425" marB="13715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61200">
                <a:tc>
                  <a:txBody>
                    <a:bodyPr/>
                    <a:lstStyle/>
                    <a:p>
                      <a:pPr indent="0" lvl="0" marL="0" rtl="0" algn="ctr">
                        <a:spcBef>
                          <a:spcPts val="0"/>
                        </a:spcBef>
                        <a:spcAft>
                          <a:spcPts val="0"/>
                        </a:spcAft>
                        <a:buNone/>
                      </a:pPr>
                      <a:r>
                        <a:rPr b="1" lang="en" sz="2200">
                          <a:solidFill>
                            <a:schemeClr val="dk1"/>
                          </a:solidFill>
                          <a:latin typeface="Old Standard TT"/>
                          <a:ea typeface="Old Standard TT"/>
                          <a:cs typeface="Old Standard TT"/>
                          <a:sym typeface="Old Standard TT"/>
                        </a:rPr>
                        <a:t>Process 4</a:t>
                      </a:r>
                      <a:endParaRPr b="1" sz="2200">
                        <a:solidFill>
                          <a:schemeClr val="dk1"/>
                        </a:solidFill>
                        <a:latin typeface="Old Standard TT"/>
                        <a:ea typeface="Old Standard TT"/>
                        <a:cs typeface="Old Standard TT"/>
                        <a:sym typeface="Old Standard TT"/>
                      </a:endParaRPr>
                    </a:p>
                  </a:txBody>
                  <a:tcPr marT="91425" marB="13715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Didact Gothic"/>
                        <a:ea typeface="Didact Gothic"/>
                        <a:cs typeface="Didact Gothic"/>
                        <a:sym typeface="Didact Gothic"/>
                      </a:endParaRPr>
                    </a:p>
                  </a:txBody>
                  <a:tcPr marT="6400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314" name="Google Shape;314;p24"/>
          <p:cNvSpPr txBox="1"/>
          <p:nvPr/>
        </p:nvSpPr>
        <p:spPr>
          <a:xfrm>
            <a:off x="2430575" y="2596875"/>
            <a:ext cx="2979600" cy="661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Despite being red, Mars is actually a cold place. It's full of iron oxide dust</a:t>
            </a:r>
            <a:endParaRPr>
              <a:solidFill>
                <a:schemeClr val="dk1"/>
              </a:solidFill>
              <a:latin typeface="Didact Gothic"/>
              <a:ea typeface="Didact Gothic"/>
              <a:cs typeface="Didact Gothic"/>
              <a:sym typeface="Didact Gothic"/>
            </a:endParaRPr>
          </a:p>
        </p:txBody>
      </p:sp>
      <p:sp>
        <p:nvSpPr>
          <p:cNvPr id="315" name="Google Shape;315;p24"/>
          <p:cNvSpPr txBox="1"/>
          <p:nvPr/>
        </p:nvSpPr>
        <p:spPr>
          <a:xfrm>
            <a:off x="6899825" y="3919275"/>
            <a:ext cx="1489500" cy="661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Venus has a beautiful name</a:t>
            </a:r>
            <a:endParaRPr>
              <a:solidFill>
                <a:schemeClr val="dk1"/>
              </a:solidFill>
              <a:latin typeface="Didact Gothic"/>
              <a:ea typeface="Didact Gothic"/>
              <a:cs typeface="Didact Gothic"/>
              <a:sym typeface="Didact Gothic"/>
            </a:endParaRPr>
          </a:p>
        </p:txBody>
      </p:sp>
      <p:sp>
        <p:nvSpPr>
          <p:cNvPr id="316" name="Google Shape;316;p24"/>
          <p:cNvSpPr txBox="1"/>
          <p:nvPr/>
        </p:nvSpPr>
        <p:spPr>
          <a:xfrm>
            <a:off x="5410175" y="3258075"/>
            <a:ext cx="1489500" cy="661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Neptune is an ice giant</a:t>
            </a:r>
            <a:endParaRPr>
              <a:solidFill>
                <a:schemeClr val="dk1"/>
              </a:solidFill>
              <a:latin typeface="Didact Gothic"/>
              <a:ea typeface="Didact Gothic"/>
              <a:cs typeface="Didact Gothic"/>
              <a:sym typeface="Didact Gothic"/>
            </a:endParaRPr>
          </a:p>
        </p:txBody>
      </p:sp>
      <p:sp>
        <p:nvSpPr>
          <p:cNvPr id="317" name="Google Shape;317;p24"/>
          <p:cNvSpPr txBox="1"/>
          <p:nvPr/>
        </p:nvSpPr>
        <p:spPr>
          <a:xfrm>
            <a:off x="3920325" y="1935675"/>
            <a:ext cx="1489500" cy="661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Neptune is far away from Earth</a:t>
            </a:r>
            <a:endParaRPr>
              <a:solidFill>
                <a:schemeClr val="dk1"/>
              </a:solidFill>
              <a:latin typeface="Didact Gothic"/>
              <a:ea typeface="Didact Gothic"/>
              <a:cs typeface="Didact Gothic"/>
              <a:sym typeface="Didact Gothic"/>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rmal Research Paper Slideshow Infographics by Slidesgo">
  <a:themeElements>
    <a:clrScheme name="Simple Light">
      <a:dk1>
        <a:srgbClr val="191919"/>
      </a:dk1>
      <a:lt1>
        <a:srgbClr val="FFFFFF"/>
      </a:lt1>
      <a:dk2>
        <a:srgbClr val="DDD9D5"/>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